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CE9"/>
    <a:srgbClr val="FF8D78"/>
    <a:srgbClr val="608EE4"/>
    <a:srgbClr val="EEEC46"/>
    <a:srgbClr val="5FD7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83" autoAdjust="0"/>
    <p:restoredTop sz="94660"/>
  </p:normalViewPr>
  <p:slideViewPr>
    <p:cSldViewPr snapToGrid="0">
      <p:cViewPr varScale="1">
        <p:scale>
          <a:sx n="23" d="100"/>
          <a:sy n="23" d="100"/>
        </p:scale>
        <p:origin x="2592" y="54"/>
      </p:cViewPr>
      <p:guideLst/>
    </p:cSldViewPr>
  </p:slideViewPr>
  <p:notesTextViewPr>
    <p:cViewPr>
      <p:scale>
        <a:sx n="1" d="1"/>
        <a:sy n="1" d="1"/>
      </p:scale>
      <p:origin x="0" y="0"/>
    </p:cViewPr>
  </p:notesTextViewPr>
  <p:notesViewPr>
    <p:cSldViewPr snapToGrid="0">
      <p:cViewPr varScale="1">
        <p:scale>
          <a:sx n="89" d="100"/>
          <a:sy n="89" d="100"/>
        </p:scale>
        <p:origin x="2520" y="96"/>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1E3BD4-DF22-4D95-BEBD-D32BEF31E57E}" type="datetimeFigureOut">
              <a:rPr lang="es-ES" smtClean="0"/>
              <a:t>09/07/2026</a:t>
            </a:fld>
            <a:endParaRPr lang="es-ES"/>
          </a:p>
        </p:txBody>
      </p:sp>
      <p:sp>
        <p:nvSpPr>
          <p:cNvPr id="4" name="Marcador de imagen de diapositiva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6254AC-B977-42FC-9A60-9A2EDF527443}" type="slidenum">
              <a:rPr lang="es-ES" smtClean="0"/>
              <a:t>‹Nº›</a:t>
            </a:fld>
            <a:endParaRPr lang="es-ES"/>
          </a:p>
        </p:txBody>
      </p:sp>
    </p:spTree>
    <p:extLst>
      <p:ext uri="{BB962C8B-B14F-4D97-AF65-F5344CB8AC3E}">
        <p14:creationId xmlns:p14="http://schemas.microsoft.com/office/powerpoint/2010/main" val="1819953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bg>
      <p:bgPr>
        <a:solidFill>
          <a:srgbClr val="EEECE9"/>
        </a:solidFill>
        <a:effectLst/>
      </p:bgPr>
    </p:bg>
    <p:spTree>
      <p:nvGrpSpPr>
        <p:cNvPr id="1" name=""/>
        <p:cNvGrpSpPr/>
        <p:nvPr/>
      </p:nvGrpSpPr>
      <p:grpSpPr>
        <a:xfrm>
          <a:off x="0" y="0"/>
          <a:ext cx="0" cy="0"/>
          <a:chOff x="0" y="0"/>
          <a:chExt cx="0" cy="0"/>
        </a:xfrm>
      </p:grpSpPr>
      <p:sp>
        <p:nvSpPr>
          <p:cNvPr id="8" name="Marcador de texto 7">
            <a:extLst>
              <a:ext uri="{FF2B5EF4-FFF2-40B4-BE49-F238E27FC236}">
                <a16:creationId xmlns:a16="http://schemas.microsoft.com/office/drawing/2014/main" id="{9B012AFB-AC94-9A5A-422C-0A48D0F55EB7}"/>
              </a:ext>
            </a:extLst>
          </p:cNvPr>
          <p:cNvSpPr>
            <a:spLocks noGrp="1"/>
          </p:cNvSpPr>
          <p:nvPr>
            <p:ph type="body" sz="quarter" idx="10" hasCustomPrompt="1"/>
          </p:nvPr>
        </p:nvSpPr>
        <p:spPr>
          <a:xfrm>
            <a:off x="720000" y="2160000"/>
            <a:ext cx="19944000" cy="1800000"/>
          </a:xfrm>
          <a:prstGeom prst="rect">
            <a:avLst/>
          </a:prstGeom>
        </p:spPr>
        <p:txBody>
          <a:bodyPr lIns="36000" tIns="36000" rIns="36000" bIns="36000" anchor="ctr" anchorCtr="0">
            <a:normAutofit/>
          </a:bodyPr>
          <a:lstStyle>
            <a:lvl1pPr marL="0" indent="0" algn="ctr">
              <a:lnSpc>
                <a:spcPct val="100000"/>
              </a:lnSpc>
              <a:spcBef>
                <a:spcPts val="0"/>
              </a:spcBef>
              <a:buNone/>
              <a:defRPr sz="5400">
                <a:latin typeface="Arial" panose="020B0604020202020204" pitchFamily="34" charset="0"/>
                <a:cs typeface="Arial" panose="020B0604020202020204" pitchFamily="34" charset="0"/>
              </a:defRPr>
            </a:lvl1pPr>
          </a:lstStyle>
          <a:p>
            <a:pPr lvl="0"/>
            <a:r>
              <a:rPr lang="en-GB" noProof="0" dirty="0"/>
              <a:t>Title</a:t>
            </a:r>
          </a:p>
        </p:txBody>
      </p:sp>
      <p:sp>
        <p:nvSpPr>
          <p:cNvPr id="9" name="Marcador de texto 7">
            <a:extLst>
              <a:ext uri="{FF2B5EF4-FFF2-40B4-BE49-F238E27FC236}">
                <a16:creationId xmlns:a16="http://schemas.microsoft.com/office/drawing/2014/main" id="{DBBE6911-F820-8772-39F8-AF10BE1C0FEE}"/>
              </a:ext>
            </a:extLst>
          </p:cNvPr>
          <p:cNvSpPr>
            <a:spLocks noGrp="1"/>
          </p:cNvSpPr>
          <p:nvPr>
            <p:ph type="body" sz="quarter" idx="11" hasCustomPrompt="1"/>
          </p:nvPr>
        </p:nvSpPr>
        <p:spPr>
          <a:xfrm>
            <a:off x="720000" y="3996000"/>
            <a:ext cx="19944000" cy="1008000"/>
          </a:xfrm>
          <a:prstGeom prst="rect">
            <a:avLst/>
          </a:prstGeom>
        </p:spPr>
        <p:txBody>
          <a:bodyPr lIns="36000" tIns="36000" rIns="36000" bIns="36000" anchor="ctr" anchorCtr="0">
            <a:normAutofit/>
          </a:bodyPr>
          <a:lstStyle>
            <a:lvl1pPr marL="0" indent="0" algn="ctr">
              <a:lnSpc>
                <a:spcPct val="100000"/>
              </a:lnSpc>
              <a:spcBef>
                <a:spcPts val="0"/>
              </a:spcBef>
              <a:buNone/>
              <a:defRPr sz="2800">
                <a:latin typeface="Arial" panose="020B0604020202020204" pitchFamily="34" charset="0"/>
                <a:cs typeface="Arial" panose="020B0604020202020204" pitchFamily="34" charset="0"/>
              </a:defRPr>
            </a:lvl1pPr>
          </a:lstStyle>
          <a:p>
            <a:pPr lvl="0"/>
            <a:r>
              <a:rPr lang="en-GB" noProof="0" dirty="0"/>
              <a:t>Authors</a:t>
            </a:r>
          </a:p>
        </p:txBody>
      </p:sp>
      <p:sp>
        <p:nvSpPr>
          <p:cNvPr id="10" name="Marcador de texto 7">
            <a:extLst>
              <a:ext uri="{FF2B5EF4-FFF2-40B4-BE49-F238E27FC236}">
                <a16:creationId xmlns:a16="http://schemas.microsoft.com/office/drawing/2014/main" id="{69A1F51C-6E88-0181-3E07-BA43CC9F8FE6}"/>
              </a:ext>
            </a:extLst>
          </p:cNvPr>
          <p:cNvSpPr>
            <a:spLocks noGrp="1"/>
          </p:cNvSpPr>
          <p:nvPr>
            <p:ph type="body" sz="quarter" idx="12" hasCustomPrompt="1"/>
          </p:nvPr>
        </p:nvSpPr>
        <p:spPr>
          <a:xfrm>
            <a:off x="719811" y="5040000"/>
            <a:ext cx="19943999" cy="720000"/>
          </a:xfrm>
          <a:prstGeom prst="rect">
            <a:avLst/>
          </a:prstGeom>
        </p:spPr>
        <p:txBody>
          <a:bodyPr lIns="36000" tIns="36000" rIns="36000" bIns="36000" anchor="ctr" anchorCtr="0">
            <a:normAutofit/>
          </a:bodyPr>
          <a:lstStyle>
            <a:lvl1pPr marL="0" marR="0" indent="0" algn="ctr" defTabSz="2138324" rtl="0" eaLnBrk="1" fontAlgn="auto" latinLnBrk="0" hangingPunct="1">
              <a:lnSpc>
                <a:spcPct val="100000"/>
              </a:lnSpc>
              <a:spcBef>
                <a:spcPts val="0"/>
              </a:spcBef>
              <a:spcAft>
                <a:spcPts val="0"/>
              </a:spcAft>
              <a:buClrTx/>
              <a:buSzTx/>
              <a:buFont typeface="Arial" panose="020B0604020202020204" pitchFamily="34" charset="0"/>
              <a:buNone/>
              <a:tabLst/>
              <a:defRPr sz="2000" i="1" baseline="0">
                <a:latin typeface="Arial" panose="020B0604020202020204" pitchFamily="34" charset="0"/>
                <a:cs typeface="Arial" panose="020B0604020202020204" pitchFamily="34" charset="0"/>
              </a:defRPr>
            </a:lvl1pPr>
          </a:lstStyle>
          <a:p>
            <a:pPr lvl="0"/>
            <a:r>
              <a:rPr lang="en-GB" noProof="0" dirty="0"/>
              <a:t>Affiliation</a:t>
            </a:r>
          </a:p>
        </p:txBody>
      </p:sp>
      <p:sp>
        <p:nvSpPr>
          <p:cNvPr id="2" name="Marcador de texto 7">
            <a:extLst>
              <a:ext uri="{FF2B5EF4-FFF2-40B4-BE49-F238E27FC236}">
                <a16:creationId xmlns:a16="http://schemas.microsoft.com/office/drawing/2014/main" id="{01CBD6F2-6810-76DA-12C4-B2AD2378A8B6}"/>
              </a:ext>
            </a:extLst>
          </p:cNvPr>
          <p:cNvSpPr>
            <a:spLocks noGrp="1"/>
          </p:cNvSpPr>
          <p:nvPr>
            <p:ph type="body" sz="quarter" idx="13" hasCustomPrompt="1"/>
          </p:nvPr>
        </p:nvSpPr>
        <p:spPr>
          <a:xfrm>
            <a:off x="12743625" y="28115213"/>
            <a:ext cx="8640000" cy="2160000"/>
          </a:xfrm>
          <a:prstGeom prst="rect">
            <a:avLst/>
          </a:prstGeom>
        </p:spPr>
        <p:txBody>
          <a:bodyPr anchor="ctr" anchorCtr="0">
            <a:noAutofit/>
          </a:bodyPr>
          <a:lstStyle>
            <a:lvl1pPr marL="0" indent="0" algn="ctr">
              <a:lnSpc>
                <a:spcPct val="100000"/>
              </a:lnSpc>
              <a:spcBef>
                <a:spcPts val="0"/>
              </a:spcBef>
              <a:buNone/>
              <a:defRPr sz="7200" i="1">
                <a:latin typeface="Arial" panose="020B0604020202020204" pitchFamily="34" charset="0"/>
                <a:cs typeface="Arial" panose="020B0604020202020204" pitchFamily="34" charset="0"/>
              </a:defRPr>
            </a:lvl1pPr>
          </a:lstStyle>
          <a:p>
            <a:pPr lvl="0"/>
            <a:r>
              <a:rPr lang="en-GB" noProof="0" dirty="0"/>
              <a:t>Leave this space clear</a:t>
            </a:r>
          </a:p>
        </p:txBody>
      </p:sp>
      <p:sp>
        <p:nvSpPr>
          <p:cNvPr id="3" name="Marcador de texto 7">
            <a:extLst>
              <a:ext uri="{FF2B5EF4-FFF2-40B4-BE49-F238E27FC236}">
                <a16:creationId xmlns:a16="http://schemas.microsoft.com/office/drawing/2014/main" id="{06CC1406-9C55-03ED-D3B6-80B577D5C243}"/>
              </a:ext>
            </a:extLst>
          </p:cNvPr>
          <p:cNvSpPr>
            <a:spLocks noGrp="1"/>
          </p:cNvSpPr>
          <p:nvPr>
            <p:ph type="body" sz="quarter" idx="14" hasCustomPrompt="1"/>
          </p:nvPr>
        </p:nvSpPr>
        <p:spPr>
          <a:xfrm>
            <a:off x="719811" y="5796000"/>
            <a:ext cx="19943999" cy="504000"/>
          </a:xfrm>
          <a:prstGeom prst="rect">
            <a:avLst/>
          </a:prstGeom>
        </p:spPr>
        <p:txBody>
          <a:bodyPr lIns="36000" tIns="36000" rIns="36000" bIns="36000" anchor="ctr" anchorCtr="0">
            <a:normAutofit/>
          </a:bodyPr>
          <a:lstStyle>
            <a:lvl1pPr marL="0" marR="0" indent="0" algn="ctr" defTabSz="2138324" rtl="0" eaLnBrk="1" fontAlgn="auto" latinLnBrk="0" hangingPunct="1">
              <a:lnSpc>
                <a:spcPct val="100000"/>
              </a:lnSpc>
              <a:spcBef>
                <a:spcPts val="0"/>
              </a:spcBef>
              <a:spcAft>
                <a:spcPts val="0"/>
              </a:spcAft>
              <a:buClrTx/>
              <a:buSzTx/>
              <a:buFont typeface="Arial" panose="020B0604020202020204" pitchFamily="34" charset="0"/>
              <a:buNone/>
              <a:tabLst/>
              <a:defRPr sz="2800" i="1" baseline="0">
                <a:latin typeface="Arial" panose="020B0604020202020204" pitchFamily="34" charset="0"/>
                <a:cs typeface="Arial" panose="020B0604020202020204" pitchFamily="34" charset="0"/>
              </a:defRPr>
            </a:lvl1pPr>
          </a:lstStyle>
          <a:p>
            <a:pPr lvl="0"/>
            <a:r>
              <a:rPr lang="en-US" noProof="0" dirty="0"/>
              <a:t>Email</a:t>
            </a:r>
            <a:endParaRPr lang="en-GB" noProof="0" dirty="0"/>
          </a:p>
        </p:txBody>
      </p:sp>
    </p:spTree>
    <p:extLst>
      <p:ext uri="{BB962C8B-B14F-4D97-AF65-F5344CB8AC3E}">
        <p14:creationId xmlns:p14="http://schemas.microsoft.com/office/powerpoint/2010/main" val="18834703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ECE9"/>
        </a:solidFill>
        <a:effectLst/>
      </p:bgPr>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17FC959D-7327-18D5-96B2-35120361669C}"/>
              </a:ext>
            </a:extLst>
          </p:cNvPr>
          <p:cNvSpPr/>
          <p:nvPr userDrawn="1"/>
        </p:nvSpPr>
        <p:spPr>
          <a:xfrm>
            <a:off x="431812" y="6372000"/>
            <a:ext cx="20520000" cy="23400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pic>
        <p:nvPicPr>
          <p:cNvPr id="10" name="Imagen 9">
            <a:extLst>
              <a:ext uri="{FF2B5EF4-FFF2-40B4-BE49-F238E27FC236}">
                <a16:creationId xmlns:a16="http://schemas.microsoft.com/office/drawing/2014/main" id="{9FA718DA-3EEE-1BC8-FDB3-2E9E64DF618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2000" y="0"/>
            <a:ext cx="10267470" cy="2160000"/>
          </a:xfrm>
          <a:prstGeom prst="rect">
            <a:avLst/>
          </a:prstGeom>
        </p:spPr>
      </p:pic>
      <p:sp>
        <p:nvSpPr>
          <p:cNvPr id="12" name="Rectángulo 11">
            <a:extLst>
              <a:ext uri="{FF2B5EF4-FFF2-40B4-BE49-F238E27FC236}">
                <a16:creationId xmlns:a16="http://schemas.microsoft.com/office/drawing/2014/main" id="{4B30C094-DED5-FC8D-7D9D-558AB3371E4A}"/>
              </a:ext>
            </a:extLst>
          </p:cNvPr>
          <p:cNvSpPr/>
          <p:nvPr userDrawn="1"/>
        </p:nvSpPr>
        <p:spPr>
          <a:xfrm>
            <a:off x="20303625" y="0"/>
            <a:ext cx="1080000" cy="2160000"/>
          </a:xfrm>
          <a:prstGeom prst="rect">
            <a:avLst/>
          </a:prstGeom>
          <a:solidFill>
            <a:srgbClr val="FF8D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4" name="Rectángulo 13">
            <a:extLst>
              <a:ext uri="{FF2B5EF4-FFF2-40B4-BE49-F238E27FC236}">
                <a16:creationId xmlns:a16="http://schemas.microsoft.com/office/drawing/2014/main" id="{46E664DA-AAB4-1A50-CD8D-34241AD2A2A4}"/>
              </a:ext>
            </a:extLst>
          </p:cNvPr>
          <p:cNvSpPr/>
          <p:nvPr userDrawn="1"/>
        </p:nvSpPr>
        <p:spPr>
          <a:xfrm>
            <a:off x="10393493" y="29195213"/>
            <a:ext cx="10990132" cy="108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5" name="Rectángulo 14">
            <a:extLst>
              <a:ext uri="{FF2B5EF4-FFF2-40B4-BE49-F238E27FC236}">
                <a16:creationId xmlns:a16="http://schemas.microsoft.com/office/drawing/2014/main" id="{F1330231-84B4-618E-1F54-BE1F9B17500D}"/>
              </a:ext>
            </a:extLst>
          </p:cNvPr>
          <p:cNvSpPr/>
          <p:nvPr userDrawn="1"/>
        </p:nvSpPr>
        <p:spPr>
          <a:xfrm>
            <a:off x="19223625" y="0"/>
            <a:ext cx="2160000" cy="1080000"/>
          </a:xfrm>
          <a:prstGeom prst="rect">
            <a:avLst/>
          </a:prstGeom>
          <a:solidFill>
            <a:srgbClr val="FF8D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9" name="Rectángulo 18">
            <a:extLst>
              <a:ext uri="{FF2B5EF4-FFF2-40B4-BE49-F238E27FC236}">
                <a16:creationId xmlns:a16="http://schemas.microsoft.com/office/drawing/2014/main" id="{AA8B8F78-166D-CA3A-3F94-983A6B4C0B2A}"/>
              </a:ext>
            </a:extLst>
          </p:cNvPr>
          <p:cNvSpPr/>
          <p:nvPr userDrawn="1"/>
        </p:nvSpPr>
        <p:spPr>
          <a:xfrm>
            <a:off x="0" y="12960000"/>
            <a:ext cx="1080000" cy="8640000"/>
          </a:xfrm>
          <a:prstGeom prst="rect">
            <a:avLst/>
          </a:prstGeom>
          <a:solidFill>
            <a:srgbClr val="608E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solidFill>
                <a:srgbClr val="EEEC46"/>
              </a:solidFill>
            </a:endParaRPr>
          </a:p>
        </p:txBody>
      </p:sp>
      <p:sp>
        <p:nvSpPr>
          <p:cNvPr id="20" name="Rectángulo 19">
            <a:extLst>
              <a:ext uri="{FF2B5EF4-FFF2-40B4-BE49-F238E27FC236}">
                <a16:creationId xmlns:a16="http://schemas.microsoft.com/office/drawing/2014/main" id="{B593FFB3-6B15-AC25-9BAA-81AB8F71A9B0}"/>
              </a:ext>
            </a:extLst>
          </p:cNvPr>
          <p:cNvSpPr/>
          <p:nvPr userDrawn="1"/>
        </p:nvSpPr>
        <p:spPr>
          <a:xfrm>
            <a:off x="19943625" y="27035213"/>
            <a:ext cx="1440000" cy="324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2" name="Rectángulo 21">
            <a:extLst>
              <a:ext uri="{FF2B5EF4-FFF2-40B4-BE49-F238E27FC236}">
                <a16:creationId xmlns:a16="http://schemas.microsoft.com/office/drawing/2014/main" id="{4CE2F3FD-CE43-0775-27BA-4282311B414A}"/>
              </a:ext>
            </a:extLst>
          </p:cNvPr>
          <p:cNvSpPr/>
          <p:nvPr userDrawn="1"/>
        </p:nvSpPr>
        <p:spPr>
          <a:xfrm>
            <a:off x="12743625" y="28115213"/>
            <a:ext cx="8640000" cy="216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val="394032425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Marcador de texto 20">
            <a:extLst>
              <a:ext uri="{FF2B5EF4-FFF2-40B4-BE49-F238E27FC236}">
                <a16:creationId xmlns:a16="http://schemas.microsoft.com/office/drawing/2014/main" id="{99FFDDA2-F906-9427-BCAE-281D3329F819}"/>
              </a:ext>
            </a:extLst>
          </p:cNvPr>
          <p:cNvSpPr>
            <a:spLocks noGrp="1"/>
          </p:cNvSpPr>
          <p:nvPr>
            <p:ph type="body" sz="quarter" idx="10"/>
          </p:nvPr>
        </p:nvSpPr>
        <p:spPr>
          <a:xfrm>
            <a:off x="720000" y="2160000"/>
            <a:ext cx="19944000" cy="1800000"/>
          </a:xfrm>
        </p:spPr>
        <p:txBody>
          <a:bodyPr/>
          <a:lstStyle/>
          <a:p>
            <a:r>
              <a:rPr lang="es-ES" dirty="0"/>
              <a:t>Title</a:t>
            </a:r>
          </a:p>
        </p:txBody>
      </p:sp>
      <p:sp>
        <p:nvSpPr>
          <p:cNvPr id="3" name="Marcador de texto 2">
            <a:extLst>
              <a:ext uri="{FF2B5EF4-FFF2-40B4-BE49-F238E27FC236}">
                <a16:creationId xmlns:a16="http://schemas.microsoft.com/office/drawing/2014/main" id="{BAE5E1C9-07E9-AEC7-05BD-27FD582B0717}"/>
              </a:ext>
            </a:extLst>
          </p:cNvPr>
          <p:cNvSpPr>
            <a:spLocks noGrp="1"/>
          </p:cNvSpPr>
          <p:nvPr>
            <p:ph type="body" sz="quarter" idx="11"/>
          </p:nvPr>
        </p:nvSpPr>
        <p:spPr>
          <a:xfrm>
            <a:off x="720000" y="3996000"/>
            <a:ext cx="19944000" cy="1008000"/>
          </a:xfrm>
        </p:spPr>
        <p:txBody>
          <a:bodyPr/>
          <a:lstStyle/>
          <a:p>
            <a:r>
              <a:rPr lang="es-ES" dirty="0"/>
              <a:t>Name SURNAME1-SURNAME2,</a:t>
            </a:r>
            <a:r>
              <a:rPr lang="es-ES" baseline="30000" dirty="0"/>
              <a:t>1</a:t>
            </a:r>
            <a:r>
              <a:rPr lang="es-ES" dirty="0"/>
              <a:t>* Name SURNAME1-SURNAME2</a:t>
            </a:r>
            <a:r>
              <a:rPr lang="es-ES" baseline="30000" dirty="0"/>
              <a:t>2</a:t>
            </a:r>
          </a:p>
        </p:txBody>
      </p:sp>
      <p:sp>
        <p:nvSpPr>
          <p:cNvPr id="4" name="Marcador de texto 3">
            <a:extLst>
              <a:ext uri="{FF2B5EF4-FFF2-40B4-BE49-F238E27FC236}">
                <a16:creationId xmlns:a16="http://schemas.microsoft.com/office/drawing/2014/main" id="{1E572B15-19D2-C96C-4554-E84CDCDF26D3}"/>
              </a:ext>
            </a:extLst>
          </p:cNvPr>
          <p:cNvSpPr>
            <a:spLocks noGrp="1"/>
          </p:cNvSpPr>
          <p:nvPr>
            <p:ph type="body" sz="quarter" idx="12"/>
          </p:nvPr>
        </p:nvSpPr>
        <p:spPr>
          <a:xfrm>
            <a:off x="719811" y="5040000"/>
            <a:ext cx="19943999" cy="720000"/>
          </a:xfrm>
        </p:spPr>
        <p:txBody>
          <a:bodyPr/>
          <a:lstStyle/>
          <a:p>
            <a:r>
              <a:rPr lang="en-US" baseline="30000" noProof="0" dirty="0"/>
              <a:t>1</a:t>
            </a:r>
            <a:r>
              <a:rPr lang="en-US" noProof="0" dirty="0"/>
              <a:t>Company/Institution, Country</a:t>
            </a:r>
          </a:p>
          <a:p>
            <a:r>
              <a:rPr lang="en-US" baseline="30000" noProof="0" dirty="0"/>
              <a:t>2</a:t>
            </a:r>
            <a:r>
              <a:rPr lang="en-US" noProof="0" dirty="0"/>
              <a:t>Company/Institution, Country</a:t>
            </a:r>
          </a:p>
        </p:txBody>
      </p:sp>
      <p:sp>
        <p:nvSpPr>
          <p:cNvPr id="27" name="Marcador de texto 26">
            <a:extLst>
              <a:ext uri="{FF2B5EF4-FFF2-40B4-BE49-F238E27FC236}">
                <a16:creationId xmlns:a16="http://schemas.microsoft.com/office/drawing/2014/main" id="{86CFEE30-6A1C-9D71-5B72-407F4AE6F23D}"/>
              </a:ext>
            </a:extLst>
          </p:cNvPr>
          <p:cNvSpPr>
            <a:spLocks noGrp="1"/>
          </p:cNvSpPr>
          <p:nvPr>
            <p:ph type="body" sz="quarter" idx="13"/>
          </p:nvPr>
        </p:nvSpPr>
        <p:spPr/>
        <p:txBody>
          <a:bodyPr/>
          <a:lstStyle/>
          <a:p>
            <a:endParaRPr lang="es-ES"/>
          </a:p>
        </p:txBody>
      </p:sp>
      <p:sp>
        <p:nvSpPr>
          <p:cNvPr id="12" name="Marcador de texto 11">
            <a:extLst>
              <a:ext uri="{FF2B5EF4-FFF2-40B4-BE49-F238E27FC236}">
                <a16:creationId xmlns:a16="http://schemas.microsoft.com/office/drawing/2014/main" id="{C334B53F-467B-FC4D-2B7E-1C2ABC5F0F6A}"/>
              </a:ext>
            </a:extLst>
          </p:cNvPr>
          <p:cNvSpPr>
            <a:spLocks noGrp="1"/>
          </p:cNvSpPr>
          <p:nvPr>
            <p:ph type="body" sz="quarter" idx="14"/>
          </p:nvPr>
        </p:nvSpPr>
        <p:spPr>
          <a:xfrm>
            <a:off x="719811" y="5796000"/>
            <a:ext cx="19943999" cy="504000"/>
          </a:xfrm>
        </p:spPr>
        <p:txBody>
          <a:bodyPr>
            <a:normAutofit/>
          </a:bodyPr>
          <a:lstStyle/>
          <a:p>
            <a:r>
              <a:rPr lang="es-ES" dirty="0"/>
              <a:t>*name.surname@institution.edu</a:t>
            </a:r>
          </a:p>
        </p:txBody>
      </p:sp>
      <p:sp>
        <p:nvSpPr>
          <p:cNvPr id="7" name="CuadroTexto 6">
            <a:extLst>
              <a:ext uri="{FF2B5EF4-FFF2-40B4-BE49-F238E27FC236}">
                <a16:creationId xmlns:a16="http://schemas.microsoft.com/office/drawing/2014/main" id="{81A8C67F-E5F4-9620-521A-A5B929DBAADE}"/>
              </a:ext>
            </a:extLst>
          </p:cNvPr>
          <p:cNvSpPr txBox="1"/>
          <p:nvPr/>
        </p:nvSpPr>
        <p:spPr>
          <a:xfrm>
            <a:off x="2195322" y="7020000"/>
            <a:ext cx="17811750" cy="13819168"/>
          </a:xfrm>
          <a:prstGeom prst="rect">
            <a:avLst/>
          </a:prstGeom>
          <a:noFill/>
        </p:spPr>
        <p:txBody>
          <a:bodyPr wrap="square" rtlCol="0">
            <a:spAutoFit/>
          </a:bodyPr>
          <a:lstStyle/>
          <a:p>
            <a:pPr algn="ctr"/>
            <a:r>
              <a:rPr lang="es-ES" sz="3600" b="1" dirty="0">
                <a:latin typeface="Arial" panose="020B0604020202020204" pitchFamily="34" charset="0"/>
                <a:cs typeface="Arial" panose="020B0604020202020204" pitchFamily="34" charset="0"/>
              </a:rPr>
              <a:t>GUIDELINES</a:t>
            </a:r>
          </a:p>
          <a:p>
            <a:pPr algn="ctr"/>
            <a:endParaRPr lang="es-ES" sz="3600" b="1" dirty="0">
              <a:latin typeface="Arial" panose="020B0604020202020204" pitchFamily="34" charset="0"/>
              <a:cs typeface="Arial" panose="020B0604020202020204" pitchFamily="34" charset="0"/>
            </a:endParaRPr>
          </a:p>
          <a:p>
            <a:pPr marL="514350" indent="-514350">
              <a:buFont typeface="+mj-lt"/>
              <a:buAutoNum type="arabicPeriod"/>
            </a:pPr>
            <a:r>
              <a:rPr lang="en-US" sz="2800" b="1" noProof="0" dirty="0">
                <a:latin typeface="Arial" panose="020B0604020202020204" pitchFamily="34" charset="0"/>
                <a:cs typeface="Arial" panose="020B0604020202020204" pitchFamily="34" charset="0"/>
              </a:rPr>
              <a:t>Poster size</a:t>
            </a:r>
            <a:br>
              <a:rPr lang="en-US" sz="2800" noProof="0" dirty="0">
                <a:latin typeface="Arial" panose="020B0604020202020204" pitchFamily="34" charset="0"/>
                <a:cs typeface="Arial" panose="020B0604020202020204" pitchFamily="34" charset="0"/>
              </a:rPr>
            </a:br>
            <a:r>
              <a:rPr lang="en-US" sz="2800" noProof="0" dirty="0">
                <a:latin typeface="Arial" panose="020B0604020202020204" pitchFamily="34" charset="0"/>
                <a:cs typeface="Arial" panose="020B0604020202020204" pitchFamily="34" charset="0"/>
              </a:rPr>
              <a:t>The poster size is A1: 594 mm × 841 mm.</a:t>
            </a:r>
          </a:p>
          <a:p>
            <a:pPr marL="514350" indent="-514350">
              <a:buFont typeface="+mj-lt"/>
              <a:buAutoNum type="arabicPeriod"/>
            </a:pPr>
            <a:r>
              <a:rPr lang="en-US" sz="2800" b="1" noProof="0" dirty="0">
                <a:latin typeface="Arial" panose="020B0604020202020204" pitchFamily="34" charset="0"/>
                <a:cs typeface="Arial" panose="020B0604020202020204" pitchFamily="34" charset="0"/>
              </a:rPr>
              <a:t>Reserved header area</a:t>
            </a:r>
            <a:br>
              <a:rPr lang="en-US" sz="2800" noProof="0" dirty="0">
                <a:latin typeface="Arial" panose="020B0604020202020204" pitchFamily="34" charset="0"/>
                <a:cs typeface="Arial" panose="020B0604020202020204" pitchFamily="34" charset="0"/>
              </a:rPr>
            </a:br>
            <a:r>
              <a:rPr lang="en-US" sz="2800" noProof="0" dirty="0">
                <a:latin typeface="Arial" panose="020B0604020202020204" pitchFamily="34" charset="0"/>
                <a:cs typeface="Arial" panose="020B0604020202020204" pitchFamily="34" charset="0"/>
              </a:rPr>
              <a:t>The poster template includes reserved areas for the title, authors, affiliations, and email address of the corresponding author. This information must be entered in the corresponding reserved fields. The font size in these areas will automatically adjust if the text is too long; therefore, authors should not manually modify the font size or formatting in these fields.</a:t>
            </a:r>
          </a:p>
          <a:p>
            <a:pPr marL="514350" indent="-514350">
              <a:buFont typeface="+mj-lt"/>
              <a:buAutoNum type="arabicPeriod"/>
            </a:pPr>
            <a:r>
              <a:rPr lang="en-US" sz="2800" b="1" noProof="0" dirty="0">
                <a:latin typeface="Arial" panose="020B0604020202020204" pitchFamily="34" charset="0"/>
                <a:cs typeface="Arial" panose="020B0604020202020204" pitchFamily="34" charset="0"/>
              </a:rPr>
              <a:t>Content area</a:t>
            </a:r>
            <a:br>
              <a:rPr lang="en-US" sz="2800" noProof="0" dirty="0">
                <a:latin typeface="Arial" panose="020B0604020202020204" pitchFamily="34" charset="0"/>
                <a:cs typeface="Arial" panose="020B0604020202020204" pitchFamily="34" charset="0"/>
              </a:rPr>
            </a:br>
            <a:r>
              <a:rPr lang="en-US" sz="2800" noProof="0" dirty="0">
                <a:latin typeface="Arial" panose="020B0604020202020204" pitchFamily="34" charset="0"/>
                <a:cs typeface="Arial" panose="020B0604020202020204" pitchFamily="34" charset="0"/>
              </a:rPr>
              <a:t>All poster content must be placed within the white area of the template, except for the title, authors, affiliations, and email address of the corresponding author, which must be placed in their corresponding reserved areas.</a:t>
            </a:r>
          </a:p>
          <a:p>
            <a:pPr marL="514350" indent="-514350">
              <a:buFont typeface="+mj-lt"/>
              <a:buAutoNum type="arabicPeriod"/>
            </a:pPr>
            <a:r>
              <a:rPr lang="en-US" sz="2800" b="1" noProof="0" dirty="0">
                <a:latin typeface="Arial" panose="020B0604020202020204" pitchFamily="34" charset="0"/>
                <a:cs typeface="Arial" panose="020B0604020202020204" pitchFamily="34" charset="0"/>
              </a:rPr>
              <a:t>Reserved bottom-right area</a:t>
            </a:r>
            <a:br>
              <a:rPr lang="en-US" sz="2800" noProof="0" dirty="0">
                <a:latin typeface="Arial" panose="020B0604020202020204" pitchFamily="34" charset="0"/>
                <a:cs typeface="Arial" panose="020B0604020202020204" pitchFamily="34" charset="0"/>
              </a:rPr>
            </a:br>
            <a:r>
              <a:rPr lang="en-US" sz="2800" noProof="0" dirty="0">
                <a:latin typeface="Arial" panose="020B0604020202020204" pitchFamily="34" charset="0"/>
                <a:cs typeface="Arial" panose="020B0604020202020204" pitchFamily="34" charset="0"/>
              </a:rPr>
              <a:t>The space in the bottom right-hand corner marked “Leave this space clear” must remain empty and must not be modified, covered, or used for any content.</a:t>
            </a:r>
          </a:p>
          <a:p>
            <a:pPr marL="514350" indent="-514350">
              <a:buFont typeface="+mj-lt"/>
              <a:buAutoNum type="arabicPeriod"/>
            </a:pPr>
            <a:r>
              <a:rPr lang="en-US" sz="2800" b="1" noProof="0" dirty="0">
                <a:latin typeface="Arial" panose="020B0604020202020204" pitchFamily="34" charset="0"/>
                <a:cs typeface="Arial" panose="020B0604020202020204" pitchFamily="34" charset="0"/>
              </a:rPr>
              <a:t>Body text</a:t>
            </a:r>
            <a:br>
              <a:rPr lang="en-US" sz="2800" noProof="0" dirty="0">
                <a:latin typeface="Arial" panose="020B0604020202020204" pitchFamily="34" charset="0"/>
                <a:cs typeface="Arial" panose="020B0604020202020204" pitchFamily="34" charset="0"/>
              </a:rPr>
            </a:br>
            <a:r>
              <a:rPr lang="en-US" sz="2800" noProof="0" dirty="0">
                <a:latin typeface="Arial" panose="020B0604020202020204" pitchFamily="34" charset="0"/>
                <a:cs typeface="Arial" panose="020B0604020202020204" pitchFamily="34" charset="0"/>
              </a:rPr>
              <a:t>The body text must be written in Arial, 28 pt. Please ensure that all text, figures, tables, and labels are clearly legible.</a:t>
            </a:r>
          </a:p>
          <a:p>
            <a:pPr marL="514350" indent="-514350">
              <a:buFont typeface="+mj-lt"/>
              <a:buAutoNum type="arabicPeriod"/>
            </a:pPr>
            <a:r>
              <a:rPr lang="en-US" sz="2800" b="1" noProof="0" dirty="0">
                <a:latin typeface="Arial" panose="020B0604020202020204" pitchFamily="34" charset="0"/>
                <a:cs typeface="Arial" panose="020B0604020202020204" pitchFamily="34" charset="0"/>
              </a:rPr>
              <a:t>References</a:t>
            </a:r>
            <a:br>
              <a:rPr lang="en-US" sz="2800" noProof="0" dirty="0">
                <a:latin typeface="Arial" panose="020B0604020202020204" pitchFamily="34" charset="0"/>
                <a:cs typeface="Arial" panose="020B0604020202020204" pitchFamily="34" charset="0"/>
              </a:rPr>
            </a:br>
            <a:r>
              <a:rPr lang="en-US" sz="2800" noProof="0" dirty="0" err="1">
                <a:latin typeface="Arial" panose="020B0604020202020204" pitchFamily="34" charset="0"/>
                <a:cs typeface="Arial" panose="020B0604020202020204" pitchFamily="34" charset="0"/>
              </a:rPr>
              <a:t>References</a:t>
            </a:r>
            <a:r>
              <a:rPr lang="en-US" sz="2800" noProof="0" dirty="0">
                <a:latin typeface="Arial" panose="020B0604020202020204" pitchFamily="34" charset="0"/>
                <a:cs typeface="Arial" panose="020B0604020202020204" pitchFamily="34" charset="0"/>
              </a:rPr>
              <a:t> must be written in Arial, 16 pt, following the style shown below:</a:t>
            </a:r>
          </a:p>
          <a:p>
            <a:pPr lvl="2"/>
            <a:r>
              <a:rPr lang="en-US" sz="2800" dirty="0">
                <a:latin typeface="Arial" panose="020B0604020202020204" pitchFamily="34" charset="0"/>
                <a:cs typeface="Arial" panose="020B0604020202020204" pitchFamily="34" charset="0"/>
              </a:rPr>
              <a:t>[1] Author, F., Author, S., Author, T.: Article title. Journal 2(5), 99–110 (2026).</a:t>
            </a:r>
          </a:p>
          <a:p>
            <a:pPr lvl="2"/>
            <a:r>
              <a:rPr lang="en-US" sz="2800" dirty="0">
                <a:latin typeface="Arial" panose="020B0604020202020204" pitchFamily="34" charset="0"/>
                <a:cs typeface="Arial" panose="020B0604020202020204" pitchFamily="34" charset="0"/>
              </a:rPr>
              <a:t>[2] Author, F., Author, S.: Title of a proceedings paper. In: Editor, F., Editor, S. (eds.) CONFERENCE 2026, pp. 1–13. Publisher, Location (2026).</a:t>
            </a:r>
          </a:p>
          <a:p>
            <a:pPr lvl="2"/>
            <a:r>
              <a:rPr lang="en-US" sz="2800" dirty="0">
                <a:latin typeface="Arial" panose="020B0604020202020204" pitchFamily="34" charset="0"/>
                <a:cs typeface="Arial" panose="020B0604020202020204" pitchFamily="34" charset="0"/>
              </a:rPr>
              <a:t>[3] Author, F., Author, S.: Contribution title. In: CONFERENCE 2026, pp. 1–2. Publisher, Location (2026).</a:t>
            </a:r>
          </a:p>
          <a:p>
            <a:pPr lvl="2"/>
            <a:r>
              <a:rPr lang="en-US" sz="2800" dirty="0">
                <a:latin typeface="Arial" panose="020B0604020202020204" pitchFamily="34" charset="0"/>
                <a:cs typeface="Arial" panose="020B0604020202020204" pitchFamily="34" charset="0"/>
              </a:rPr>
              <a:t>[4] Author, F., Author, S., Author, T.: Book title. 2nd </a:t>
            </a:r>
            <a:r>
              <a:rPr lang="en-US" sz="2800" dirty="0" err="1">
                <a:latin typeface="Arial" panose="020B0604020202020204" pitchFamily="34" charset="0"/>
                <a:cs typeface="Arial" panose="020B0604020202020204" pitchFamily="34" charset="0"/>
              </a:rPr>
              <a:t>edn</a:t>
            </a:r>
            <a:r>
              <a:rPr lang="en-US" sz="2800" dirty="0">
                <a:latin typeface="Arial" panose="020B0604020202020204" pitchFamily="34" charset="0"/>
                <a:cs typeface="Arial" panose="020B0604020202020204" pitchFamily="34" charset="0"/>
              </a:rPr>
              <a:t>. Publisher, Location (2026).</a:t>
            </a:r>
          </a:p>
          <a:p>
            <a:pPr lvl="2"/>
            <a:r>
              <a:rPr lang="en-US" sz="2800" dirty="0">
                <a:latin typeface="Arial" panose="020B0604020202020204" pitchFamily="34" charset="0"/>
                <a:cs typeface="Arial" panose="020B0604020202020204" pitchFamily="34" charset="0"/>
              </a:rPr>
              <a:t>[5] INGEGRAF Homepage, https://conference2026.ingegraf.es/, last accessed 28/01/2026.</a:t>
            </a:r>
          </a:p>
          <a:p>
            <a:pPr algn="ctr"/>
            <a:endParaRPr lang="en-US" sz="2800" dirty="0">
              <a:latin typeface="Arial" panose="020B0604020202020204" pitchFamily="34" charset="0"/>
              <a:cs typeface="Arial" panose="020B0604020202020204" pitchFamily="34" charset="0"/>
            </a:endParaRPr>
          </a:p>
          <a:p>
            <a:pPr algn="ctr"/>
            <a:endParaRPr lang="en-US" sz="2800" dirty="0">
              <a:latin typeface="Arial" panose="020B0604020202020204" pitchFamily="34" charset="0"/>
              <a:cs typeface="Arial" panose="020B0604020202020204" pitchFamily="34" charset="0"/>
            </a:endParaRPr>
          </a:p>
          <a:p>
            <a:pPr algn="ctr"/>
            <a:r>
              <a:rPr lang="en-US" sz="3200" noProof="0" dirty="0">
                <a:solidFill>
                  <a:srgbClr val="FF0000"/>
                </a:solidFill>
                <a:latin typeface="Arial" panose="020B0604020202020204" pitchFamily="34" charset="0"/>
                <a:cs typeface="Arial" panose="020B0604020202020204" pitchFamily="34" charset="0"/>
              </a:rPr>
              <a:t>Please follow the guidelines and do not modify the poster template. Logos, layout, position of elements, colors, reserved areas, and predefined font sizes must remain unchanged.</a:t>
            </a:r>
            <a:endParaRPr lang="en-US" sz="3200" b="1" noProof="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1805403"/>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265</TotalTime>
  <Words>412</Words>
  <Application>Microsoft Office PowerPoint</Application>
  <PresentationFormat>Personalizado</PresentationFormat>
  <Paragraphs>21</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Aptos</vt:lpstr>
      <vt:lpstr>Arial</vt:lpstr>
      <vt:lpstr>Tema de Office</vt:lpstr>
      <vt:lpstr>Presentación de PowerPoint</vt:lpstr>
    </vt:vector>
  </TitlesOfParts>
  <Company>UPV-EHU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XABIER AMEZUA LASUEN</dc:creator>
  <cp:lastModifiedBy>XABIER AMEZUA LASUEN</cp:lastModifiedBy>
  <cp:revision>10</cp:revision>
  <dcterms:created xsi:type="dcterms:W3CDTF">2026-06-14T20:46:21Z</dcterms:created>
  <dcterms:modified xsi:type="dcterms:W3CDTF">2026-07-09T12:22:07Z</dcterms:modified>
</cp:coreProperties>
</file>