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6" r:id="rId2"/>
    <p:sldId id="257" r:id="rId3"/>
    <p:sldId id="258" r:id="rId4"/>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ECE9"/>
    <a:srgbClr val="608E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3" d="2"/>
        <a:sy n="3" d="2"/>
      </p:scale>
      <p:origin x="0" y="0"/>
    </p:cViewPr>
  </p:notesTextViewPr>
  <p:notesViewPr>
    <p:cSldViewPr snapToGrid="0">
      <p:cViewPr varScale="1">
        <p:scale>
          <a:sx n="81" d="100"/>
          <a:sy n="81" d="100"/>
        </p:scale>
        <p:origin x="276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E4119CFD-14A1-5320-2CA7-4B90AC51EB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B43EDA3D-EFB6-FB02-9FE4-32C02A7D60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9B9814A-76BE-4AE9-9CDE-C46A12501190}" type="datetimeFigureOut">
              <a:rPr lang="es-ES" smtClean="0"/>
              <a:t>09/07/2026</a:t>
            </a:fld>
            <a:endParaRPr lang="es-ES"/>
          </a:p>
        </p:txBody>
      </p:sp>
      <p:sp>
        <p:nvSpPr>
          <p:cNvPr id="4" name="Marcador de pie de página 3">
            <a:extLst>
              <a:ext uri="{FF2B5EF4-FFF2-40B4-BE49-F238E27FC236}">
                <a16:creationId xmlns:a16="http://schemas.microsoft.com/office/drawing/2014/main" id="{1C0B378B-6D45-8FE8-E3BB-422D41ABFFE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4FC7E372-EFA2-3735-509A-0223A9E003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CBF556-82FA-4E53-A286-8F802C317A1E}" type="slidenum">
              <a:rPr lang="es-ES" smtClean="0"/>
              <a:t>‹Nº›</a:t>
            </a:fld>
            <a:endParaRPr lang="es-ES"/>
          </a:p>
        </p:txBody>
      </p:sp>
    </p:spTree>
    <p:extLst>
      <p:ext uri="{BB962C8B-B14F-4D97-AF65-F5344CB8AC3E}">
        <p14:creationId xmlns:p14="http://schemas.microsoft.com/office/powerpoint/2010/main" val="5851022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869BB6-AC45-4188-8AF4-30E8C435E4C2}" type="datetimeFigureOut">
              <a:rPr lang="es-ES" smtClean="0"/>
              <a:t>09/07/2026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9C0414-F10A-46F4-87A9-A525B5FF8588}" type="slidenum">
              <a:rPr lang="es-ES" smtClean="0"/>
              <a:t>‹Nº›</a:t>
            </a:fld>
            <a:endParaRPr lang="es-ES"/>
          </a:p>
        </p:txBody>
      </p:sp>
    </p:spTree>
    <p:extLst>
      <p:ext uri="{BB962C8B-B14F-4D97-AF65-F5344CB8AC3E}">
        <p14:creationId xmlns:p14="http://schemas.microsoft.com/office/powerpoint/2010/main" val="125274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solidFill>
          <a:srgbClr val="EEECE9"/>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C9F52A-F4C6-BBD5-4968-7CBC1B01CBAD}"/>
              </a:ext>
            </a:extLst>
          </p:cNvPr>
          <p:cNvSpPr>
            <a:spLocks noGrp="1"/>
          </p:cNvSpPr>
          <p:nvPr>
            <p:ph type="ctrTitle" hasCustomPrompt="1"/>
          </p:nvPr>
        </p:nvSpPr>
        <p:spPr>
          <a:xfrm>
            <a:off x="1056000" y="1116000"/>
            <a:ext cx="10080000" cy="2387600"/>
          </a:xfrm>
          <a:prstGeom prst="rect">
            <a:avLst/>
          </a:prstGeom>
        </p:spPr>
        <p:txBody>
          <a:bodyPr lIns="36000" tIns="36000" rIns="36000" bIns="36000" anchor="b">
            <a:normAutofit/>
          </a:bodyPr>
          <a:lstStyle>
            <a:lvl1pPr algn="ctr">
              <a:defRPr sz="5400">
                <a:latin typeface="Arial" panose="020B0604020202020204" pitchFamily="34" charset="0"/>
                <a:cs typeface="Arial" panose="020B0604020202020204" pitchFamily="34" charset="0"/>
              </a:defRPr>
            </a:lvl1pPr>
          </a:lstStyle>
          <a:p>
            <a:r>
              <a:rPr lang="en-US" noProof="0" dirty="0"/>
              <a:t>Title</a:t>
            </a:r>
          </a:p>
        </p:txBody>
      </p:sp>
      <p:sp>
        <p:nvSpPr>
          <p:cNvPr id="3" name="Subtítulo 2">
            <a:extLst>
              <a:ext uri="{FF2B5EF4-FFF2-40B4-BE49-F238E27FC236}">
                <a16:creationId xmlns:a16="http://schemas.microsoft.com/office/drawing/2014/main" id="{354F6DDC-20E7-86C7-1234-37811338BC11}"/>
              </a:ext>
            </a:extLst>
          </p:cNvPr>
          <p:cNvSpPr>
            <a:spLocks noGrp="1"/>
          </p:cNvSpPr>
          <p:nvPr>
            <p:ph type="subTitle" idx="1" hasCustomPrompt="1"/>
          </p:nvPr>
        </p:nvSpPr>
        <p:spPr>
          <a:xfrm>
            <a:off x="1056000" y="3600000"/>
            <a:ext cx="10080000" cy="1368000"/>
          </a:xfrm>
          <a:prstGeom prst="rect">
            <a:avLst/>
          </a:prstGeom>
        </p:spPr>
        <p:txBody>
          <a:bodyPr lIns="36000" tIns="36000" rIns="36000" bIns="36000">
            <a:norm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Authors</a:t>
            </a:r>
          </a:p>
        </p:txBody>
      </p:sp>
      <p:pic>
        <p:nvPicPr>
          <p:cNvPr id="8" name="Imagen 7">
            <a:extLst>
              <a:ext uri="{FF2B5EF4-FFF2-40B4-BE49-F238E27FC236}">
                <a16:creationId xmlns:a16="http://schemas.microsoft.com/office/drawing/2014/main" id="{B781E691-BC38-A5B2-F9C7-FBEB266CA4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0"/>
            <a:ext cx="5133737" cy="1080000"/>
          </a:xfrm>
          <a:prstGeom prst="rect">
            <a:avLst/>
          </a:prstGeom>
        </p:spPr>
      </p:pic>
      <p:sp>
        <p:nvSpPr>
          <p:cNvPr id="10" name="Rectángulo 9">
            <a:extLst>
              <a:ext uri="{FF2B5EF4-FFF2-40B4-BE49-F238E27FC236}">
                <a16:creationId xmlns:a16="http://schemas.microsoft.com/office/drawing/2014/main" id="{69A3835D-5C22-5DA5-D6DD-624BD77942B3}"/>
              </a:ext>
            </a:extLst>
          </p:cNvPr>
          <p:cNvSpPr/>
          <p:nvPr userDrawn="1"/>
        </p:nvSpPr>
        <p:spPr>
          <a:xfrm>
            <a:off x="11652000" y="0"/>
            <a:ext cx="540000" cy="1080000"/>
          </a:xfrm>
          <a:prstGeom prst="rect">
            <a:avLst/>
          </a:prstGeom>
          <a:solidFill>
            <a:srgbClr val="FF8D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2" name="Rectángulo 11">
            <a:extLst>
              <a:ext uri="{FF2B5EF4-FFF2-40B4-BE49-F238E27FC236}">
                <a16:creationId xmlns:a16="http://schemas.microsoft.com/office/drawing/2014/main" id="{1EE0B4A7-502D-082F-78BB-7D40A7393383}"/>
              </a:ext>
            </a:extLst>
          </p:cNvPr>
          <p:cNvSpPr/>
          <p:nvPr userDrawn="1"/>
        </p:nvSpPr>
        <p:spPr>
          <a:xfrm>
            <a:off x="7872000" y="6318000"/>
            <a:ext cx="4320000" cy="540000"/>
          </a:xfrm>
          <a:prstGeom prst="rect">
            <a:avLst/>
          </a:prstGeom>
          <a:solidFill>
            <a:srgbClr val="5FD7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4" name="Rectángulo 13">
            <a:extLst>
              <a:ext uri="{FF2B5EF4-FFF2-40B4-BE49-F238E27FC236}">
                <a16:creationId xmlns:a16="http://schemas.microsoft.com/office/drawing/2014/main" id="{6A1E72DA-93B4-4C70-E956-62356EC091EC}"/>
              </a:ext>
            </a:extLst>
          </p:cNvPr>
          <p:cNvSpPr/>
          <p:nvPr userDrawn="1"/>
        </p:nvSpPr>
        <p:spPr>
          <a:xfrm>
            <a:off x="11112000" y="0"/>
            <a:ext cx="1080000" cy="540000"/>
          </a:xfrm>
          <a:prstGeom prst="rect">
            <a:avLst/>
          </a:prstGeom>
          <a:solidFill>
            <a:srgbClr val="FF8D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6" name="Rectángulo 15">
            <a:extLst>
              <a:ext uri="{FF2B5EF4-FFF2-40B4-BE49-F238E27FC236}">
                <a16:creationId xmlns:a16="http://schemas.microsoft.com/office/drawing/2014/main" id="{7B6BE3CD-7122-1618-EF6D-4D3D2B8D35D6}"/>
              </a:ext>
            </a:extLst>
          </p:cNvPr>
          <p:cNvSpPr/>
          <p:nvPr userDrawn="1"/>
        </p:nvSpPr>
        <p:spPr>
          <a:xfrm>
            <a:off x="0" y="2160000"/>
            <a:ext cx="540000" cy="3240000"/>
          </a:xfrm>
          <a:prstGeom prst="rect">
            <a:avLst/>
          </a:prstGeom>
          <a:solidFill>
            <a:srgbClr val="608E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solidFill>
                <a:srgbClr val="EEEC46"/>
              </a:solidFill>
            </a:endParaRPr>
          </a:p>
        </p:txBody>
      </p:sp>
      <p:sp>
        <p:nvSpPr>
          <p:cNvPr id="18" name="Rectángulo 17">
            <a:extLst>
              <a:ext uri="{FF2B5EF4-FFF2-40B4-BE49-F238E27FC236}">
                <a16:creationId xmlns:a16="http://schemas.microsoft.com/office/drawing/2014/main" id="{F0540FA3-AC28-B767-54CA-9A2D0B6C8D95}"/>
              </a:ext>
            </a:extLst>
          </p:cNvPr>
          <p:cNvSpPr/>
          <p:nvPr userDrawn="1"/>
        </p:nvSpPr>
        <p:spPr>
          <a:xfrm>
            <a:off x="11652000" y="5238000"/>
            <a:ext cx="540000" cy="1620000"/>
          </a:xfrm>
          <a:prstGeom prst="rect">
            <a:avLst/>
          </a:prstGeom>
          <a:solidFill>
            <a:srgbClr val="5FD7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0" name="Rectángulo 19">
            <a:extLst>
              <a:ext uri="{FF2B5EF4-FFF2-40B4-BE49-F238E27FC236}">
                <a16:creationId xmlns:a16="http://schemas.microsoft.com/office/drawing/2014/main" id="{A3CD5F98-18BC-86A8-8DFE-F16591C3A729}"/>
              </a:ext>
            </a:extLst>
          </p:cNvPr>
          <p:cNvSpPr/>
          <p:nvPr userDrawn="1"/>
        </p:nvSpPr>
        <p:spPr>
          <a:xfrm>
            <a:off x="8952000" y="5778000"/>
            <a:ext cx="3240000" cy="1080000"/>
          </a:xfrm>
          <a:prstGeom prst="rect">
            <a:avLst/>
          </a:prstGeom>
          <a:solidFill>
            <a:srgbClr val="5FD7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6" name="Marcador de texto 5">
            <a:extLst>
              <a:ext uri="{FF2B5EF4-FFF2-40B4-BE49-F238E27FC236}">
                <a16:creationId xmlns:a16="http://schemas.microsoft.com/office/drawing/2014/main" id="{ADA92EAB-8E8A-903A-35F7-D0736F4E4CD9}"/>
              </a:ext>
            </a:extLst>
          </p:cNvPr>
          <p:cNvSpPr>
            <a:spLocks noGrp="1"/>
          </p:cNvSpPr>
          <p:nvPr>
            <p:ph type="body" sz="quarter" idx="10" hasCustomPrompt="1"/>
          </p:nvPr>
        </p:nvSpPr>
        <p:spPr>
          <a:xfrm>
            <a:off x="270000" y="5472000"/>
            <a:ext cx="7380000" cy="864000"/>
          </a:xfrm>
          <a:prstGeom prst="rect">
            <a:avLst/>
          </a:prstGeom>
        </p:spPr>
        <p:txBody>
          <a:bodyPr lIns="0" tIns="36000" rIns="36000" bIns="36000" anchor="b" anchorCtr="0">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i="1">
                <a:solidFill>
                  <a:schemeClr val="bg2">
                    <a:lumMod val="50000"/>
                  </a:schemeClr>
                </a:solidFill>
                <a:latin typeface="Arial" panose="020B0604020202020204" pitchFamily="34" charset="0"/>
                <a:cs typeface="Arial" panose="020B0604020202020204" pitchFamily="34" charset="0"/>
              </a:defRPr>
            </a:lvl1pPr>
            <a:lvl2pPr marL="0" indent="0">
              <a:buNone/>
              <a:defRPr sz="2400">
                <a:latin typeface="Arial" panose="020B0604020202020204" pitchFamily="34" charset="0"/>
                <a:cs typeface="Arial" panose="020B0604020202020204" pitchFamily="34" charset="0"/>
              </a:defRPr>
            </a:lvl2pPr>
            <a:lvl3pPr marL="0" indent="0">
              <a:buNone/>
              <a:defRPr sz="2400">
                <a:latin typeface="Arial" panose="020B0604020202020204" pitchFamily="34" charset="0"/>
                <a:cs typeface="Arial" panose="020B0604020202020204" pitchFamily="34" charset="0"/>
              </a:defRPr>
            </a:lvl3pPr>
            <a:lvl4pPr marL="0" indent="0">
              <a:buNone/>
              <a:defRPr sz="2400">
                <a:latin typeface="Arial" panose="020B0604020202020204" pitchFamily="34" charset="0"/>
                <a:cs typeface="Arial" panose="020B0604020202020204" pitchFamily="34" charset="0"/>
              </a:defRPr>
            </a:lvl4pPr>
            <a:lvl5pPr marL="0" indent="0">
              <a:buNone/>
              <a:defRPr sz="2400">
                <a:latin typeface="Arial" panose="020B0604020202020204" pitchFamily="34" charset="0"/>
                <a:cs typeface="Arial" panose="020B0604020202020204" pitchFamily="34" charset="0"/>
              </a:defRPr>
            </a:lvl5pPr>
          </a:lstStyle>
          <a:p>
            <a:pPr lvl="0"/>
            <a:r>
              <a:rPr lang="en-US" noProof="0" dirty="0"/>
              <a:t>Affiliation</a:t>
            </a:r>
          </a:p>
        </p:txBody>
      </p:sp>
      <p:sp>
        <p:nvSpPr>
          <p:cNvPr id="4" name="Marcador de texto 5">
            <a:extLst>
              <a:ext uri="{FF2B5EF4-FFF2-40B4-BE49-F238E27FC236}">
                <a16:creationId xmlns:a16="http://schemas.microsoft.com/office/drawing/2014/main" id="{5FBEFC9B-6A81-FAD3-8E29-EF6B68A25C90}"/>
              </a:ext>
            </a:extLst>
          </p:cNvPr>
          <p:cNvSpPr>
            <a:spLocks noGrp="1"/>
          </p:cNvSpPr>
          <p:nvPr>
            <p:ph type="body" sz="quarter" idx="11" hasCustomPrompt="1"/>
          </p:nvPr>
        </p:nvSpPr>
        <p:spPr>
          <a:xfrm>
            <a:off x="270000" y="6408000"/>
            <a:ext cx="7380000" cy="396000"/>
          </a:xfrm>
          <a:prstGeom prst="rect">
            <a:avLst/>
          </a:prstGeom>
        </p:spPr>
        <p:txBody>
          <a:bodyPr lIns="0" tIns="36000" rIns="36000" bIns="36000" anchor="t" anchorCtr="0">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i="1">
                <a:solidFill>
                  <a:schemeClr val="bg2">
                    <a:lumMod val="50000"/>
                  </a:schemeClr>
                </a:solidFill>
                <a:latin typeface="Arial" panose="020B0604020202020204" pitchFamily="34" charset="0"/>
                <a:cs typeface="Arial" panose="020B0604020202020204" pitchFamily="34" charset="0"/>
              </a:defRPr>
            </a:lvl1pPr>
            <a:lvl2pPr marL="0" indent="0">
              <a:buNone/>
              <a:defRPr sz="2400">
                <a:latin typeface="Arial" panose="020B0604020202020204" pitchFamily="34" charset="0"/>
                <a:cs typeface="Arial" panose="020B0604020202020204" pitchFamily="34" charset="0"/>
              </a:defRPr>
            </a:lvl2pPr>
            <a:lvl3pPr marL="0" indent="0">
              <a:buNone/>
              <a:defRPr sz="2400">
                <a:latin typeface="Arial" panose="020B0604020202020204" pitchFamily="34" charset="0"/>
                <a:cs typeface="Arial" panose="020B0604020202020204" pitchFamily="34" charset="0"/>
              </a:defRPr>
            </a:lvl3pPr>
            <a:lvl4pPr marL="0" indent="0">
              <a:buNone/>
              <a:defRPr sz="2400">
                <a:latin typeface="Arial" panose="020B0604020202020204" pitchFamily="34" charset="0"/>
                <a:cs typeface="Arial" panose="020B0604020202020204" pitchFamily="34" charset="0"/>
              </a:defRPr>
            </a:lvl4pPr>
            <a:lvl5pPr marL="0" indent="0">
              <a:buNone/>
              <a:defRPr sz="2400">
                <a:latin typeface="Arial" panose="020B0604020202020204" pitchFamily="34" charset="0"/>
                <a:cs typeface="Arial" panose="020B0604020202020204" pitchFamily="34" charset="0"/>
              </a:defRPr>
            </a:lvl5pPr>
          </a:lstStyle>
          <a:p>
            <a:pPr lvl="0"/>
            <a:r>
              <a:rPr lang="en-US" noProof="0" dirty="0"/>
              <a:t>Email</a:t>
            </a:r>
          </a:p>
        </p:txBody>
      </p:sp>
    </p:spTree>
    <p:extLst>
      <p:ext uri="{BB962C8B-B14F-4D97-AF65-F5344CB8AC3E}">
        <p14:creationId xmlns:p14="http://schemas.microsoft.com/office/powerpoint/2010/main" val="1213215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16" name="Rectángulo 15">
            <a:extLst>
              <a:ext uri="{FF2B5EF4-FFF2-40B4-BE49-F238E27FC236}">
                <a16:creationId xmlns:a16="http://schemas.microsoft.com/office/drawing/2014/main" id="{0630949E-78B5-9BFA-48AB-540C2CED00E1}"/>
              </a:ext>
            </a:extLst>
          </p:cNvPr>
          <p:cNvSpPr/>
          <p:nvPr userDrawn="1"/>
        </p:nvSpPr>
        <p:spPr>
          <a:xfrm>
            <a:off x="0" y="6318000"/>
            <a:ext cx="1080000" cy="540000"/>
          </a:xfrm>
          <a:prstGeom prst="rect">
            <a:avLst/>
          </a:prstGeom>
          <a:solidFill>
            <a:srgbClr val="608E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solidFill>
                <a:srgbClr val="EEEC46"/>
              </a:solidFill>
            </a:endParaRPr>
          </a:p>
        </p:txBody>
      </p:sp>
      <p:sp>
        <p:nvSpPr>
          <p:cNvPr id="23" name="Rectángulo 22">
            <a:extLst>
              <a:ext uri="{FF2B5EF4-FFF2-40B4-BE49-F238E27FC236}">
                <a16:creationId xmlns:a16="http://schemas.microsoft.com/office/drawing/2014/main" id="{8750FECF-AB49-354D-883A-64F58101C124}"/>
              </a:ext>
            </a:extLst>
          </p:cNvPr>
          <p:cNvSpPr/>
          <p:nvPr userDrawn="1"/>
        </p:nvSpPr>
        <p:spPr>
          <a:xfrm>
            <a:off x="0" y="5778000"/>
            <a:ext cx="540000" cy="1080000"/>
          </a:xfrm>
          <a:prstGeom prst="rect">
            <a:avLst/>
          </a:prstGeom>
          <a:solidFill>
            <a:srgbClr val="608E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5" name="Rectángulo 24">
            <a:extLst>
              <a:ext uri="{FF2B5EF4-FFF2-40B4-BE49-F238E27FC236}">
                <a16:creationId xmlns:a16="http://schemas.microsoft.com/office/drawing/2014/main" id="{5AD1A366-E73A-C648-5398-87975FD3D97B}"/>
              </a:ext>
            </a:extLst>
          </p:cNvPr>
          <p:cNvSpPr/>
          <p:nvPr userDrawn="1"/>
        </p:nvSpPr>
        <p:spPr>
          <a:xfrm>
            <a:off x="10032000" y="6318000"/>
            <a:ext cx="2160000" cy="540000"/>
          </a:xfrm>
          <a:prstGeom prst="rect">
            <a:avLst/>
          </a:prstGeom>
          <a:solidFill>
            <a:srgbClr val="5FD7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7" name="Rectángulo 26">
            <a:extLst>
              <a:ext uri="{FF2B5EF4-FFF2-40B4-BE49-F238E27FC236}">
                <a16:creationId xmlns:a16="http://schemas.microsoft.com/office/drawing/2014/main" id="{ECE3B0F9-84A4-4FC0-0043-00240D4C7F28}"/>
              </a:ext>
            </a:extLst>
          </p:cNvPr>
          <p:cNvSpPr/>
          <p:nvPr userDrawn="1"/>
        </p:nvSpPr>
        <p:spPr>
          <a:xfrm>
            <a:off x="11652000" y="5238000"/>
            <a:ext cx="540000" cy="1620000"/>
          </a:xfrm>
          <a:prstGeom prst="rect">
            <a:avLst/>
          </a:prstGeom>
          <a:solidFill>
            <a:srgbClr val="5FD7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9" name="Rectángulo 28">
            <a:extLst>
              <a:ext uri="{FF2B5EF4-FFF2-40B4-BE49-F238E27FC236}">
                <a16:creationId xmlns:a16="http://schemas.microsoft.com/office/drawing/2014/main" id="{F5F4C906-C7F3-50C0-5C45-091126D08B61}"/>
              </a:ext>
            </a:extLst>
          </p:cNvPr>
          <p:cNvSpPr/>
          <p:nvPr userDrawn="1"/>
        </p:nvSpPr>
        <p:spPr>
          <a:xfrm>
            <a:off x="11112000" y="5778000"/>
            <a:ext cx="1080000" cy="1080000"/>
          </a:xfrm>
          <a:prstGeom prst="rect">
            <a:avLst/>
          </a:prstGeom>
          <a:solidFill>
            <a:srgbClr val="5FD7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0" name="Marcador de texto 5">
            <a:extLst>
              <a:ext uri="{FF2B5EF4-FFF2-40B4-BE49-F238E27FC236}">
                <a16:creationId xmlns:a16="http://schemas.microsoft.com/office/drawing/2014/main" id="{F91824AD-D2BC-4DE6-FE3D-EDF9D9E1188B}"/>
              </a:ext>
            </a:extLst>
          </p:cNvPr>
          <p:cNvSpPr>
            <a:spLocks noGrp="1"/>
          </p:cNvSpPr>
          <p:nvPr>
            <p:ph type="body" sz="quarter" idx="10" hasCustomPrompt="1"/>
          </p:nvPr>
        </p:nvSpPr>
        <p:spPr>
          <a:xfrm>
            <a:off x="4860000" y="36000"/>
            <a:ext cx="6192000" cy="468000"/>
          </a:xfrm>
          <a:prstGeom prst="rect">
            <a:avLst/>
          </a:prstGeom>
        </p:spPr>
        <p:txBody>
          <a:bodyPr lIns="36000" tIns="36000" rIns="36000" bIns="36000" anchor="ctr" anchorCtr="0">
            <a:normAutofit/>
          </a:bodyPr>
          <a:lstStyle>
            <a:lvl1pPr marL="0" indent="0" algn="r">
              <a:buNone/>
              <a:defRPr sz="1400" i="1">
                <a:solidFill>
                  <a:schemeClr val="bg2">
                    <a:lumMod val="50000"/>
                  </a:schemeClr>
                </a:solidFill>
                <a:latin typeface="Arial" panose="020B0604020202020204" pitchFamily="34" charset="0"/>
                <a:cs typeface="Arial" panose="020B0604020202020204" pitchFamily="34" charset="0"/>
              </a:defRPr>
            </a:lvl1pPr>
            <a:lvl2pPr marL="0" indent="0">
              <a:buNone/>
              <a:defRPr sz="2400">
                <a:latin typeface="Arial" panose="020B0604020202020204" pitchFamily="34" charset="0"/>
                <a:cs typeface="Arial" panose="020B0604020202020204" pitchFamily="34" charset="0"/>
              </a:defRPr>
            </a:lvl2pPr>
            <a:lvl3pPr marL="0" indent="0">
              <a:buNone/>
              <a:defRPr sz="2400">
                <a:latin typeface="Arial" panose="020B0604020202020204" pitchFamily="34" charset="0"/>
                <a:cs typeface="Arial" panose="020B0604020202020204" pitchFamily="34" charset="0"/>
              </a:defRPr>
            </a:lvl3pPr>
            <a:lvl4pPr marL="0" indent="0">
              <a:buNone/>
              <a:defRPr sz="2400">
                <a:latin typeface="Arial" panose="020B0604020202020204" pitchFamily="34" charset="0"/>
                <a:cs typeface="Arial" panose="020B0604020202020204" pitchFamily="34" charset="0"/>
              </a:defRPr>
            </a:lvl4pPr>
            <a:lvl5pPr marL="0" indent="0">
              <a:buNone/>
              <a:defRPr sz="2400">
                <a:latin typeface="Arial" panose="020B0604020202020204" pitchFamily="34" charset="0"/>
                <a:cs typeface="Arial" panose="020B0604020202020204" pitchFamily="34" charset="0"/>
              </a:defRPr>
            </a:lvl5pPr>
          </a:lstStyle>
          <a:p>
            <a:pPr lvl="0"/>
            <a:r>
              <a:rPr lang="en-US" noProof="0" dirty="0"/>
              <a:t>Title</a:t>
            </a:r>
          </a:p>
        </p:txBody>
      </p:sp>
      <p:sp>
        <p:nvSpPr>
          <p:cNvPr id="31" name="Marcador de texto 5">
            <a:extLst>
              <a:ext uri="{FF2B5EF4-FFF2-40B4-BE49-F238E27FC236}">
                <a16:creationId xmlns:a16="http://schemas.microsoft.com/office/drawing/2014/main" id="{1445144B-C658-F80D-0C06-A37CEDEA2719}"/>
              </a:ext>
            </a:extLst>
          </p:cNvPr>
          <p:cNvSpPr>
            <a:spLocks noGrp="1"/>
          </p:cNvSpPr>
          <p:nvPr>
            <p:ph type="body" sz="quarter" idx="11" hasCustomPrompt="1"/>
          </p:nvPr>
        </p:nvSpPr>
        <p:spPr>
          <a:xfrm>
            <a:off x="1152000" y="6354000"/>
            <a:ext cx="8640000" cy="468000"/>
          </a:xfrm>
          <a:prstGeom prst="rect">
            <a:avLst/>
          </a:prstGeom>
        </p:spPr>
        <p:txBody>
          <a:bodyPr lIns="36000" tIns="36000" rIns="36000" bIns="36000" anchor="ctr" anchorCtr="0">
            <a:normAutofit/>
          </a:bodyPr>
          <a:lstStyle>
            <a:lvl1pPr marL="0" indent="0" algn="l">
              <a:buNone/>
              <a:defRPr sz="1400" i="1">
                <a:solidFill>
                  <a:schemeClr val="bg2">
                    <a:lumMod val="50000"/>
                  </a:schemeClr>
                </a:solidFill>
                <a:latin typeface="Arial" panose="020B0604020202020204" pitchFamily="34" charset="0"/>
                <a:cs typeface="Arial" panose="020B0604020202020204" pitchFamily="34" charset="0"/>
              </a:defRPr>
            </a:lvl1pPr>
            <a:lvl2pPr marL="0" indent="0">
              <a:buNone/>
              <a:defRPr sz="2400">
                <a:latin typeface="Arial" panose="020B0604020202020204" pitchFamily="34" charset="0"/>
                <a:cs typeface="Arial" panose="020B0604020202020204" pitchFamily="34" charset="0"/>
              </a:defRPr>
            </a:lvl2pPr>
            <a:lvl3pPr marL="0" indent="0">
              <a:buNone/>
              <a:defRPr sz="2400">
                <a:latin typeface="Arial" panose="020B0604020202020204" pitchFamily="34" charset="0"/>
                <a:cs typeface="Arial" panose="020B0604020202020204" pitchFamily="34" charset="0"/>
              </a:defRPr>
            </a:lvl3pPr>
            <a:lvl4pPr marL="0" indent="0">
              <a:buNone/>
              <a:defRPr sz="2400">
                <a:latin typeface="Arial" panose="020B0604020202020204" pitchFamily="34" charset="0"/>
                <a:cs typeface="Arial" panose="020B0604020202020204" pitchFamily="34" charset="0"/>
              </a:defRPr>
            </a:lvl4pPr>
            <a:lvl5pPr marL="0" indent="0">
              <a:buNone/>
              <a:defRPr sz="2400">
                <a:latin typeface="Arial" panose="020B0604020202020204" pitchFamily="34" charset="0"/>
                <a:cs typeface="Arial" panose="020B0604020202020204" pitchFamily="34" charset="0"/>
              </a:defRPr>
            </a:lvl5pPr>
          </a:lstStyle>
          <a:p>
            <a:pPr lvl="0"/>
            <a:r>
              <a:rPr lang="en-US" noProof="0" dirty="0"/>
              <a:t>Authors</a:t>
            </a:r>
          </a:p>
        </p:txBody>
      </p:sp>
      <p:sp>
        <p:nvSpPr>
          <p:cNvPr id="45" name="Rectángulo 44">
            <a:extLst>
              <a:ext uri="{FF2B5EF4-FFF2-40B4-BE49-F238E27FC236}">
                <a16:creationId xmlns:a16="http://schemas.microsoft.com/office/drawing/2014/main" id="{3D34ECE2-3F37-9AF0-F3A4-EFE4D043684F}"/>
              </a:ext>
            </a:extLst>
          </p:cNvPr>
          <p:cNvSpPr/>
          <p:nvPr userDrawn="1"/>
        </p:nvSpPr>
        <p:spPr>
          <a:xfrm>
            <a:off x="11652000" y="0"/>
            <a:ext cx="540000" cy="1080000"/>
          </a:xfrm>
          <a:prstGeom prst="rect">
            <a:avLst/>
          </a:prstGeom>
          <a:solidFill>
            <a:srgbClr val="FF8D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7" name="Rectángulo 46">
            <a:extLst>
              <a:ext uri="{FF2B5EF4-FFF2-40B4-BE49-F238E27FC236}">
                <a16:creationId xmlns:a16="http://schemas.microsoft.com/office/drawing/2014/main" id="{C55B5905-E92B-D875-CB81-C927EDE3C2EC}"/>
              </a:ext>
            </a:extLst>
          </p:cNvPr>
          <p:cNvSpPr/>
          <p:nvPr userDrawn="1"/>
        </p:nvSpPr>
        <p:spPr>
          <a:xfrm>
            <a:off x="11112000" y="0"/>
            <a:ext cx="1080000" cy="540000"/>
          </a:xfrm>
          <a:prstGeom prst="rect">
            <a:avLst/>
          </a:prstGeom>
          <a:solidFill>
            <a:srgbClr val="FF8D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pic>
        <p:nvPicPr>
          <p:cNvPr id="61" name="Imagen 60">
            <a:extLst>
              <a:ext uri="{FF2B5EF4-FFF2-40B4-BE49-F238E27FC236}">
                <a16:creationId xmlns:a16="http://schemas.microsoft.com/office/drawing/2014/main" id="{409AEFDE-9BE9-B7D4-0368-A2626BC2CB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1" y="0"/>
            <a:ext cx="3422493" cy="720000"/>
          </a:xfrm>
          <a:prstGeom prst="rect">
            <a:avLst/>
          </a:prstGeom>
        </p:spPr>
      </p:pic>
    </p:spTree>
    <p:extLst>
      <p:ext uri="{BB962C8B-B14F-4D97-AF65-F5344CB8AC3E}">
        <p14:creationId xmlns:p14="http://schemas.microsoft.com/office/powerpoint/2010/main" val="39296279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90314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onference2026.ingegraf.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641E21AA-FF1C-DC97-CCF1-E0CC614B4A70}"/>
              </a:ext>
            </a:extLst>
          </p:cNvPr>
          <p:cNvSpPr>
            <a:spLocks noGrp="1"/>
          </p:cNvSpPr>
          <p:nvPr>
            <p:ph type="ctrTitle"/>
          </p:nvPr>
        </p:nvSpPr>
        <p:spPr>
          <a:xfrm>
            <a:off x="1056000" y="1116000"/>
            <a:ext cx="10080000" cy="2387600"/>
          </a:xfrm>
        </p:spPr>
        <p:txBody>
          <a:bodyPr/>
          <a:lstStyle/>
          <a:p>
            <a:r>
              <a:rPr lang="es-ES" dirty="0"/>
              <a:t>Title</a:t>
            </a:r>
          </a:p>
        </p:txBody>
      </p:sp>
      <p:sp>
        <p:nvSpPr>
          <p:cNvPr id="7" name="Subtítulo 6">
            <a:extLst>
              <a:ext uri="{FF2B5EF4-FFF2-40B4-BE49-F238E27FC236}">
                <a16:creationId xmlns:a16="http://schemas.microsoft.com/office/drawing/2014/main" id="{2BDFF44D-7EE5-2FC7-3FDC-7DA11B5EAB3B}"/>
              </a:ext>
            </a:extLst>
          </p:cNvPr>
          <p:cNvSpPr>
            <a:spLocks noGrp="1"/>
          </p:cNvSpPr>
          <p:nvPr>
            <p:ph type="subTitle" idx="1"/>
          </p:nvPr>
        </p:nvSpPr>
        <p:spPr>
          <a:xfrm>
            <a:off x="1056000" y="3600000"/>
            <a:ext cx="10080000" cy="1368000"/>
          </a:xfrm>
        </p:spPr>
        <p:txBody>
          <a:bodyPr/>
          <a:lstStyle/>
          <a:p>
            <a:r>
              <a:rPr lang="es-ES" u="sng" dirty="0"/>
              <a:t>Name SURNAME1-SURNAME2</a:t>
            </a:r>
            <a:r>
              <a:rPr lang="es-ES" dirty="0"/>
              <a:t>,</a:t>
            </a:r>
            <a:r>
              <a:rPr lang="es-ES" baseline="30000" dirty="0"/>
              <a:t>1</a:t>
            </a:r>
            <a:r>
              <a:rPr lang="es-ES" dirty="0"/>
              <a:t>* Name SURNAME1-SURNAME2</a:t>
            </a:r>
            <a:r>
              <a:rPr lang="es-ES" baseline="30000" dirty="0"/>
              <a:t>2</a:t>
            </a:r>
          </a:p>
        </p:txBody>
      </p:sp>
      <p:sp>
        <p:nvSpPr>
          <p:cNvPr id="8" name="Marcador de texto 7">
            <a:extLst>
              <a:ext uri="{FF2B5EF4-FFF2-40B4-BE49-F238E27FC236}">
                <a16:creationId xmlns:a16="http://schemas.microsoft.com/office/drawing/2014/main" id="{34D9E763-20BD-87AA-3EC4-139413927485}"/>
              </a:ext>
            </a:extLst>
          </p:cNvPr>
          <p:cNvSpPr>
            <a:spLocks noGrp="1"/>
          </p:cNvSpPr>
          <p:nvPr>
            <p:ph type="body" sz="quarter" idx="10"/>
          </p:nvPr>
        </p:nvSpPr>
        <p:spPr>
          <a:xfrm>
            <a:off x="270000" y="5472000"/>
            <a:ext cx="7380000" cy="864000"/>
          </a:xfrm>
        </p:spPr>
        <p:txBody>
          <a:bodyPr/>
          <a:lstStyle/>
          <a:p>
            <a:r>
              <a:rPr lang="en-US" baseline="30000" noProof="0" dirty="0"/>
              <a:t>1</a:t>
            </a:r>
            <a:r>
              <a:rPr lang="en-US" noProof="0" dirty="0"/>
              <a:t>Company/Institution, Country</a:t>
            </a:r>
          </a:p>
          <a:p>
            <a:r>
              <a:rPr lang="en-US" baseline="30000" noProof="0" dirty="0"/>
              <a:t>2</a:t>
            </a:r>
            <a:r>
              <a:rPr lang="en-US" noProof="0" dirty="0"/>
              <a:t>Company/Institution, Country</a:t>
            </a:r>
          </a:p>
        </p:txBody>
      </p:sp>
      <p:sp>
        <p:nvSpPr>
          <p:cNvPr id="5" name="Marcador de texto 4">
            <a:extLst>
              <a:ext uri="{FF2B5EF4-FFF2-40B4-BE49-F238E27FC236}">
                <a16:creationId xmlns:a16="http://schemas.microsoft.com/office/drawing/2014/main" id="{51855520-6B79-33B9-F705-C4CD9D891077}"/>
              </a:ext>
            </a:extLst>
          </p:cNvPr>
          <p:cNvSpPr>
            <a:spLocks noGrp="1"/>
          </p:cNvSpPr>
          <p:nvPr>
            <p:ph type="body" sz="quarter" idx="11"/>
          </p:nvPr>
        </p:nvSpPr>
        <p:spPr/>
        <p:txBody>
          <a:bodyPr/>
          <a:lstStyle/>
          <a:p>
            <a:r>
              <a:rPr lang="es-ES" dirty="0"/>
              <a:t>*name.surname@institution.com</a:t>
            </a:r>
          </a:p>
        </p:txBody>
      </p:sp>
    </p:spTree>
    <p:extLst>
      <p:ext uri="{BB962C8B-B14F-4D97-AF65-F5344CB8AC3E}">
        <p14:creationId xmlns:p14="http://schemas.microsoft.com/office/powerpoint/2010/main" val="394961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a:extLst>
              <a:ext uri="{FF2B5EF4-FFF2-40B4-BE49-F238E27FC236}">
                <a16:creationId xmlns:a16="http://schemas.microsoft.com/office/drawing/2014/main" id="{03AAF89D-644E-72DA-A1AD-248E0733D69A}"/>
              </a:ext>
            </a:extLst>
          </p:cNvPr>
          <p:cNvSpPr>
            <a:spLocks noGrp="1"/>
          </p:cNvSpPr>
          <p:nvPr>
            <p:ph type="body" sz="quarter" idx="10"/>
          </p:nvPr>
        </p:nvSpPr>
        <p:spPr>
          <a:xfrm>
            <a:off x="4860000" y="36000"/>
            <a:ext cx="6192000" cy="468000"/>
          </a:xfrm>
        </p:spPr>
        <p:txBody>
          <a:bodyPr>
            <a:normAutofit/>
          </a:bodyPr>
          <a:lstStyle/>
          <a:p>
            <a:endParaRPr lang="es-ES" dirty="0"/>
          </a:p>
        </p:txBody>
      </p:sp>
      <p:sp>
        <p:nvSpPr>
          <p:cNvPr id="5" name="Marcador de texto 4">
            <a:extLst>
              <a:ext uri="{FF2B5EF4-FFF2-40B4-BE49-F238E27FC236}">
                <a16:creationId xmlns:a16="http://schemas.microsoft.com/office/drawing/2014/main" id="{F17E4AE0-6F67-0D72-9C59-4DC10C53FEDB}"/>
              </a:ext>
            </a:extLst>
          </p:cNvPr>
          <p:cNvSpPr>
            <a:spLocks noGrp="1"/>
          </p:cNvSpPr>
          <p:nvPr>
            <p:ph type="body" sz="quarter" idx="11"/>
          </p:nvPr>
        </p:nvSpPr>
        <p:spPr>
          <a:xfrm>
            <a:off x="1152000" y="6354000"/>
            <a:ext cx="8640000" cy="468000"/>
          </a:xfrm>
        </p:spPr>
        <p:txBody>
          <a:bodyPr>
            <a:normAutofit/>
          </a:bodyPr>
          <a:lstStyle/>
          <a:p>
            <a:r>
              <a:rPr lang="es-ES" u="sng" dirty="0"/>
              <a:t>Name SURNAME1-SURNAME2</a:t>
            </a:r>
            <a:r>
              <a:rPr lang="es-ES" dirty="0"/>
              <a:t>, Name SURNAME1-SURNAME2</a:t>
            </a:r>
          </a:p>
        </p:txBody>
      </p:sp>
      <p:sp>
        <p:nvSpPr>
          <p:cNvPr id="41" name="CuadroTexto 40">
            <a:extLst>
              <a:ext uri="{FF2B5EF4-FFF2-40B4-BE49-F238E27FC236}">
                <a16:creationId xmlns:a16="http://schemas.microsoft.com/office/drawing/2014/main" id="{BA974877-C03B-143F-4826-5CE970B48166}"/>
              </a:ext>
            </a:extLst>
          </p:cNvPr>
          <p:cNvSpPr txBox="1"/>
          <p:nvPr/>
        </p:nvSpPr>
        <p:spPr>
          <a:xfrm>
            <a:off x="687871" y="792000"/>
            <a:ext cx="10816258" cy="4678204"/>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Guidelines</a:t>
            </a:r>
            <a:endParaRPr lang="en-US" sz="2800" b="1" noProof="0" dirty="0">
              <a:latin typeface="Arial" panose="020B0604020202020204" pitchFamily="34" charset="0"/>
              <a:cs typeface="Arial" panose="020B0604020202020204" pitchFamily="34" charset="0"/>
            </a:endParaRPr>
          </a:p>
          <a:p>
            <a:endParaRPr lang="en-US" b="1" noProof="0" dirty="0">
              <a:latin typeface="Arial" panose="020B0604020202020204" pitchFamily="34" charset="0"/>
              <a:cs typeface="Arial" panose="020B0604020202020204" pitchFamily="34" charset="0"/>
            </a:endParaRPr>
          </a:p>
          <a:p>
            <a:pPr marL="514350" indent="-514350">
              <a:buFont typeface="+mj-lt"/>
              <a:buAutoNum type="arabicPeriod"/>
            </a:pPr>
            <a:r>
              <a:rPr lang="en-US" b="1" noProof="0" dirty="0">
                <a:latin typeface="Arial" panose="020B0604020202020204" pitchFamily="34" charset="0"/>
                <a:cs typeface="Arial" panose="020B0604020202020204" pitchFamily="34" charset="0"/>
              </a:rPr>
              <a:t>Presentation format</a:t>
            </a:r>
          </a:p>
          <a:p>
            <a:pPr marL="536575"/>
            <a:r>
              <a:rPr lang="en-US" noProof="0" dirty="0">
                <a:latin typeface="Arial" panose="020B0604020202020204" pitchFamily="34" charset="0"/>
                <a:cs typeface="Arial" panose="020B0604020202020204" pitchFamily="34" charset="0"/>
              </a:rPr>
              <a:t>Oral presentations must be limited to </a:t>
            </a:r>
            <a:r>
              <a:rPr lang="en-US" b="1" noProof="0" dirty="0">
                <a:solidFill>
                  <a:srgbClr val="FF0000"/>
                </a:solidFill>
                <a:latin typeface="Arial" panose="020B0604020202020204" pitchFamily="34" charset="0"/>
                <a:cs typeface="Arial" panose="020B0604020202020204" pitchFamily="34" charset="0"/>
              </a:rPr>
              <a:t>2 minutes </a:t>
            </a:r>
            <a:r>
              <a:rPr lang="en-US" noProof="0" dirty="0">
                <a:latin typeface="Arial" panose="020B0604020202020204" pitchFamily="34" charset="0"/>
                <a:cs typeface="Arial" panose="020B0604020202020204" pitchFamily="34" charset="0"/>
              </a:rPr>
              <a:t>and a maximum of </a:t>
            </a:r>
            <a:r>
              <a:rPr lang="en-US" b="1" noProof="0" dirty="0">
                <a:solidFill>
                  <a:srgbClr val="FF0000"/>
                </a:solidFill>
                <a:latin typeface="Arial" panose="020B0604020202020204" pitchFamily="34" charset="0"/>
                <a:cs typeface="Arial" panose="020B0604020202020204" pitchFamily="34" charset="0"/>
              </a:rPr>
              <a:t>2 content slides, excluding the cover slide.</a:t>
            </a:r>
          </a:p>
          <a:p>
            <a:pPr marL="514350" indent="-514350">
              <a:buFont typeface="+mj-lt"/>
              <a:buAutoNum type="arabicPeriod" startAt="2"/>
            </a:pPr>
            <a:r>
              <a:rPr lang="en-US" b="1" noProof="0" dirty="0">
                <a:latin typeface="Arial" panose="020B0604020202020204" pitchFamily="34" charset="0"/>
                <a:cs typeface="Arial" panose="020B0604020202020204" pitchFamily="34" charset="0"/>
              </a:rPr>
              <a:t>Reserved area</a:t>
            </a:r>
            <a:br>
              <a:rPr lang="en-US" noProof="0" dirty="0">
                <a:latin typeface="Arial" panose="020B0604020202020204" pitchFamily="34" charset="0"/>
                <a:cs typeface="Arial" panose="020B0604020202020204" pitchFamily="34" charset="0"/>
              </a:rPr>
            </a:br>
            <a:r>
              <a:rPr lang="en-US" noProof="0" dirty="0">
                <a:latin typeface="Arial" panose="020B0604020202020204" pitchFamily="34" charset="0"/>
                <a:cs typeface="Arial" panose="020B0604020202020204" pitchFamily="34" charset="0"/>
              </a:rPr>
              <a:t>The oral presentation template includes reserved areas for the title, authors, affiliations, and email address of the corresponding author. This information must be entered in the corresponding reserved fields. The font size in these areas will automatically adjust if the text is too long; therefore, authors should not manually modify the font size or formatting in these fields. </a:t>
            </a:r>
            <a:r>
              <a:rPr lang="en-US" b="1" noProof="0" dirty="0">
                <a:solidFill>
                  <a:srgbClr val="FF0000"/>
                </a:solidFill>
                <a:latin typeface="Arial" panose="020B0604020202020204" pitchFamily="34" charset="0"/>
                <a:cs typeface="Arial" panose="020B0604020202020204" pitchFamily="34" charset="0"/>
              </a:rPr>
              <a:t>The name and surname of the presenting author must be underlined.</a:t>
            </a:r>
          </a:p>
          <a:p>
            <a:pPr marL="514350" indent="-514350">
              <a:buFont typeface="+mj-lt"/>
              <a:buAutoNum type="arabicPeriod" startAt="2"/>
            </a:pPr>
            <a:r>
              <a:rPr lang="en-US" b="1" noProof="0" dirty="0">
                <a:latin typeface="Arial" panose="020B0604020202020204" pitchFamily="34" charset="0"/>
                <a:cs typeface="Arial" panose="020B0604020202020204" pitchFamily="34" charset="0"/>
              </a:rPr>
              <a:t>Content area</a:t>
            </a:r>
            <a:br>
              <a:rPr lang="en-US" noProof="0" dirty="0">
                <a:latin typeface="Arial" panose="020B0604020202020204" pitchFamily="34" charset="0"/>
                <a:cs typeface="Arial" panose="020B0604020202020204" pitchFamily="34" charset="0"/>
              </a:rPr>
            </a:br>
            <a:r>
              <a:rPr lang="en-US" noProof="0" dirty="0">
                <a:latin typeface="Arial" panose="020B0604020202020204" pitchFamily="34" charset="0"/>
                <a:cs typeface="Arial" panose="020B0604020202020204" pitchFamily="34" charset="0"/>
              </a:rPr>
              <a:t>All content must be placed within the white area of the template.</a:t>
            </a:r>
          </a:p>
          <a:p>
            <a:pPr marL="514350" indent="-514350">
              <a:buFont typeface="+mj-lt"/>
              <a:buAutoNum type="arabicPeriod" startAt="2"/>
            </a:pPr>
            <a:r>
              <a:rPr lang="en-US" b="1" dirty="0">
                <a:latin typeface="Arial" panose="020B0604020202020204" pitchFamily="34" charset="0"/>
                <a:cs typeface="Arial" panose="020B0604020202020204" pitchFamily="34" charset="0"/>
              </a:rPr>
              <a:t>Body text</a:t>
            </a:r>
            <a:br>
              <a:rPr lang="en-US" b="1"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The body text must be written in </a:t>
            </a:r>
            <a:r>
              <a:rPr lang="en-US" b="1" dirty="0">
                <a:solidFill>
                  <a:srgbClr val="FF0000"/>
                </a:solidFill>
                <a:latin typeface="Arial" panose="020B0604020202020204" pitchFamily="34" charset="0"/>
                <a:cs typeface="Arial" panose="020B0604020202020204" pitchFamily="34" charset="0"/>
              </a:rPr>
              <a:t>Arial, 18 pt</a:t>
            </a:r>
            <a:r>
              <a:rPr lang="en-US" dirty="0">
                <a:latin typeface="Arial" panose="020B0604020202020204" pitchFamily="34" charset="0"/>
                <a:cs typeface="Arial" panose="020B0604020202020204" pitchFamily="34" charset="0"/>
              </a:rPr>
              <a:t>. Please ensure that all text, figures, tables, and labels are clearly legible.</a:t>
            </a:r>
          </a:p>
        </p:txBody>
      </p:sp>
    </p:spTree>
    <p:extLst>
      <p:ext uri="{BB962C8B-B14F-4D97-AF65-F5344CB8AC3E}">
        <p14:creationId xmlns:p14="http://schemas.microsoft.com/office/powerpoint/2010/main" val="1498259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C451B-5F68-F818-EF6E-0C6A0D456F2A}"/>
            </a:ext>
          </a:extLst>
        </p:cNvPr>
        <p:cNvGrpSpPr/>
        <p:nvPr/>
      </p:nvGrpSpPr>
      <p:grpSpPr>
        <a:xfrm>
          <a:off x="0" y="0"/>
          <a:ext cx="0" cy="0"/>
          <a:chOff x="0" y="0"/>
          <a:chExt cx="0" cy="0"/>
        </a:xfrm>
      </p:grpSpPr>
      <p:sp>
        <p:nvSpPr>
          <p:cNvPr id="4" name="Marcador de texto 3">
            <a:extLst>
              <a:ext uri="{FF2B5EF4-FFF2-40B4-BE49-F238E27FC236}">
                <a16:creationId xmlns:a16="http://schemas.microsoft.com/office/drawing/2014/main" id="{DB97F377-9EDA-E807-31A7-16C2A9ADF34F}"/>
              </a:ext>
            </a:extLst>
          </p:cNvPr>
          <p:cNvSpPr>
            <a:spLocks noGrp="1"/>
          </p:cNvSpPr>
          <p:nvPr>
            <p:ph type="body" sz="quarter" idx="10"/>
          </p:nvPr>
        </p:nvSpPr>
        <p:spPr>
          <a:xfrm>
            <a:off x="4860000" y="36000"/>
            <a:ext cx="6192000" cy="468000"/>
          </a:xfrm>
        </p:spPr>
        <p:txBody>
          <a:bodyPr>
            <a:normAutofit/>
          </a:bodyPr>
          <a:lstStyle/>
          <a:p>
            <a:endParaRPr lang="es-ES" dirty="0"/>
          </a:p>
        </p:txBody>
      </p:sp>
      <p:sp>
        <p:nvSpPr>
          <p:cNvPr id="5" name="Marcador de texto 4">
            <a:extLst>
              <a:ext uri="{FF2B5EF4-FFF2-40B4-BE49-F238E27FC236}">
                <a16:creationId xmlns:a16="http://schemas.microsoft.com/office/drawing/2014/main" id="{1B7FF641-8EA2-524A-8AF4-164D81E9042A}"/>
              </a:ext>
            </a:extLst>
          </p:cNvPr>
          <p:cNvSpPr>
            <a:spLocks noGrp="1"/>
          </p:cNvSpPr>
          <p:nvPr>
            <p:ph type="body" sz="quarter" idx="11"/>
          </p:nvPr>
        </p:nvSpPr>
        <p:spPr>
          <a:xfrm>
            <a:off x="1152000" y="6354000"/>
            <a:ext cx="8640000" cy="468000"/>
          </a:xfrm>
        </p:spPr>
        <p:txBody>
          <a:bodyPr>
            <a:normAutofit/>
          </a:bodyPr>
          <a:lstStyle/>
          <a:p>
            <a:r>
              <a:rPr lang="es-ES" u="sng" dirty="0"/>
              <a:t>Name SURNAME1-SURNAME2</a:t>
            </a:r>
            <a:r>
              <a:rPr lang="es-ES" dirty="0"/>
              <a:t>, Name SURNAME1-SURNAME2</a:t>
            </a:r>
          </a:p>
        </p:txBody>
      </p:sp>
      <p:sp>
        <p:nvSpPr>
          <p:cNvPr id="41" name="CuadroTexto 40">
            <a:extLst>
              <a:ext uri="{FF2B5EF4-FFF2-40B4-BE49-F238E27FC236}">
                <a16:creationId xmlns:a16="http://schemas.microsoft.com/office/drawing/2014/main" id="{638FB743-88AC-BFE9-F874-A274CF1F26C9}"/>
              </a:ext>
            </a:extLst>
          </p:cNvPr>
          <p:cNvSpPr txBox="1"/>
          <p:nvPr/>
        </p:nvSpPr>
        <p:spPr>
          <a:xfrm>
            <a:off x="687871" y="792000"/>
            <a:ext cx="10816258" cy="5109091"/>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Guidelines</a:t>
            </a:r>
            <a:endParaRPr lang="en-US" sz="2800" b="1" noProof="0" dirty="0">
              <a:latin typeface="Arial" panose="020B0604020202020204" pitchFamily="34" charset="0"/>
              <a:cs typeface="Arial" panose="020B0604020202020204" pitchFamily="34" charset="0"/>
            </a:endParaRPr>
          </a:p>
          <a:p>
            <a:endParaRPr lang="en-US" b="1" noProof="0" dirty="0">
              <a:latin typeface="Arial" panose="020B0604020202020204" pitchFamily="34" charset="0"/>
              <a:cs typeface="Arial" panose="020B0604020202020204" pitchFamily="34" charset="0"/>
            </a:endParaRPr>
          </a:p>
          <a:p>
            <a:pPr marL="514350" indent="-514350">
              <a:buFont typeface="+mj-lt"/>
              <a:buAutoNum type="arabicPeriod" startAt="5"/>
            </a:pPr>
            <a:r>
              <a:rPr lang="en-US" b="1" noProof="0" dirty="0">
                <a:latin typeface="Arial" panose="020B0604020202020204" pitchFamily="34" charset="0"/>
                <a:cs typeface="Arial" panose="020B0604020202020204" pitchFamily="34" charset="0"/>
              </a:rPr>
              <a:t>References</a:t>
            </a:r>
            <a:br>
              <a:rPr lang="en-US" b="1" noProof="0" dirty="0">
                <a:latin typeface="Arial" panose="020B0604020202020204" pitchFamily="34" charset="0"/>
                <a:cs typeface="Arial" panose="020B0604020202020204" pitchFamily="34" charset="0"/>
              </a:rPr>
            </a:br>
            <a:r>
              <a:rPr lang="en-US" noProof="0" dirty="0" err="1">
                <a:latin typeface="Arial" panose="020B0604020202020204" pitchFamily="34" charset="0"/>
                <a:cs typeface="Arial" panose="020B0604020202020204" pitchFamily="34" charset="0"/>
              </a:rPr>
              <a:t>References</a:t>
            </a:r>
            <a:r>
              <a:rPr lang="en-US" noProof="0" dirty="0">
                <a:latin typeface="Arial" panose="020B0604020202020204" pitchFamily="34" charset="0"/>
                <a:cs typeface="Arial" panose="020B0604020202020204" pitchFamily="34" charset="0"/>
              </a:rPr>
              <a:t> must be written in Arial, 12 pt, following the style shown below:</a:t>
            </a:r>
          </a:p>
          <a:p>
            <a:pPr lvl="2"/>
            <a:r>
              <a:rPr lang="en-US" noProof="0" dirty="0">
                <a:latin typeface="Arial" panose="020B0604020202020204" pitchFamily="34" charset="0"/>
                <a:cs typeface="Arial" panose="020B0604020202020204" pitchFamily="34" charset="0"/>
              </a:rPr>
              <a:t>[1] Author, F., Author, S., Author, T.: Article title. Journal 2(5), 99–110 (2026).</a:t>
            </a:r>
          </a:p>
          <a:p>
            <a:pPr lvl="2"/>
            <a:r>
              <a:rPr lang="en-US" noProof="0" dirty="0">
                <a:latin typeface="Arial" panose="020B0604020202020204" pitchFamily="34" charset="0"/>
                <a:cs typeface="Arial" panose="020B0604020202020204" pitchFamily="34" charset="0"/>
              </a:rPr>
              <a:t>[2] Author, F., Author, S.: Title of a proceedings paper. In: Editor, F., Editor, S. (eds.) CONFERENCE 2026, pp. 1–13. Publisher, Location (2026).</a:t>
            </a:r>
          </a:p>
          <a:p>
            <a:pPr lvl="2"/>
            <a:r>
              <a:rPr lang="en-US" noProof="0" dirty="0">
                <a:latin typeface="Arial" panose="020B0604020202020204" pitchFamily="34" charset="0"/>
                <a:cs typeface="Arial" panose="020B0604020202020204" pitchFamily="34" charset="0"/>
              </a:rPr>
              <a:t>[3] Author, F., Author, S.: Contribution title. In: CONFERENCE 2026, pp. 1–2. Publisher, Location (2026).</a:t>
            </a:r>
          </a:p>
          <a:p>
            <a:pPr lvl="2"/>
            <a:r>
              <a:rPr lang="en-US" noProof="0" dirty="0">
                <a:latin typeface="Arial" panose="020B0604020202020204" pitchFamily="34" charset="0"/>
                <a:cs typeface="Arial" panose="020B0604020202020204" pitchFamily="34" charset="0"/>
              </a:rPr>
              <a:t>[4] Author, F., Author, S., Author, T.: Book title. 2nd </a:t>
            </a:r>
            <a:r>
              <a:rPr lang="en-US" noProof="0" dirty="0" err="1">
                <a:latin typeface="Arial" panose="020B0604020202020204" pitchFamily="34" charset="0"/>
                <a:cs typeface="Arial" panose="020B0604020202020204" pitchFamily="34" charset="0"/>
              </a:rPr>
              <a:t>edn</a:t>
            </a:r>
            <a:r>
              <a:rPr lang="en-US" noProof="0" dirty="0">
                <a:latin typeface="Arial" panose="020B0604020202020204" pitchFamily="34" charset="0"/>
                <a:cs typeface="Arial" panose="020B0604020202020204" pitchFamily="34" charset="0"/>
              </a:rPr>
              <a:t>. Publisher, Location (2026).</a:t>
            </a:r>
          </a:p>
          <a:p>
            <a:pPr lvl="2"/>
            <a:r>
              <a:rPr lang="en-US" noProof="0" dirty="0">
                <a:latin typeface="Arial" panose="020B0604020202020204" pitchFamily="34" charset="0"/>
                <a:cs typeface="Arial" panose="020B0604020202020204" pitchFamily="34" charset="0"/>
              </a:rPr>
              <a:t>[5] INGEGRAF Homepage, </a:t>
            </a:r>
            <a:r>
              <a:rPr lang="en-US" noProof="0" dirty="0">
                <a:latin typeface="Arial" panose="020B0604020202020204" pitchFamily="34" charset="0"/>
                <a:cs typeface="Arial" panose="020B0604020202020204" pitchFamily="34" charset="0"/>
                <a:hlinkClick r:id="rId2"/>
              </a:rPr>
              <a:t>https://conference2026.ingegraf.es/</a:t>
            </a:r>
            <a:r>
              <a:rPr lang="en-US" noProof="0" dirty="0">
                <a:latin typeface="Arial" panose="020B0604020202020204" pitchFamily="34" charset="0"/>
                <a:cs typeface="Arial" panose="020B0604020202020204" pitchFamily="34" charset="0"/>
              </a:rPr>
              <a:t>, last accessed 28/01/2026.</a:t>
            </a:r>
          </a:p>
          <a:p>
            <a:pPr marL="514350" indent="-514350" algn="ctr">
              <a:buFont typeface="+mj-lt"/>
              <a:buAutoNum type="arabicPeriod" startAt="5"/>
            </a:pPr>
            <a:endParaRPr lang="en-US" b="1" noProof="0" dirty="0">
              <a:solidFill>
                <a:srgbClr val="FF0000"/>
              </a:solidFill>
              <a:latin typeface="Arial" panose="020B0604020202020204" pitchFamily="34" charset="0"/>
              <a:cs typeface="Arial" panose="020B0604020202020204" pitchFamily="34" charset="0"/>
            </a:endParaRPr>
          </a:p>
          <a:p>
            <a:pPr algn="ctr"/>
            <a:r>
              <a:rPr lang="en-US" sz="2000" b="1" noProof="0" dirty="0">
                <a:solidFill>
                  <a:srgbClr val="FF0000"/>
                </a:solidFill>
                <a:latin typeface="Arial" panose="020B0604020202020204" pitchFamily="34" charset="0"/>
                <a:cs typeface="Arial" panose="020B0604020202020204" pitchFamily="34" charset="0"/>
              </a:rPr>
              <a:t>Please follow the guidelines and do not modify the oral presentation template. Logos, layout, position of elements, colors, reserved areas, and predefined font sizes must remain unchanged.</a:t>
            </a:r>
          </a:p>
          <a:p>
            <a:pPr marL="514350" indent="-514350">
              <a:buFont typeface="+mj-lt"/>
              <a:buAutoNum type="arabicPeriod"/>
            </a:pPr>
            <a:endParaRPr lang="en-US" sz="2000" noProof="0" dirty="0">
              <a:latin typeface="Arial" panose="020B0604020202020204" pitchFamily="34" charset="0"/>
              <a:cs typeface="Arial" panose="020B0604020202020204" pitchFamily="34" charset="0"/>
            </a:endParaRPr>
          </a:p>
          <a:p>
            <a:pPr marL="514350" indent="-514350">
              <a:buFont typeface="+mj-lt"/>
              <a:buAutoNum type="arabicPeriod"/>
            </a:pPr>
            <a:endParaRPr lang="en-US" sz="2000" noProof="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72109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107</TotalTime>
  <Words>381</Words>
  <Application>Microsoft Office PowerPoint</Application>
  <PresentationFormat>Panorámica</PresentationFormat>
  <Paragraphs>24</Paragraphs>
  <Slides>3</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vt:i4>
      </vt:variant>
    </vt:vector>
  </HeadingPairs>
  <TitlesOfParts>
    <vt:vector size="6" baseType="lpstr">
      <vt:lpstr>Aptos</vt:lpstr>
      <vt:lpstr>Arial</vt:lpstr>
      <vt:lpstr>Tema de Office</vt:lpstr>
      <vt:lpstr>Title</vt:lpstr>
      <vt:lpstr>Presentación de PowerPoint</vt:lpstr>
      <vt:lpstr>Presentación de PowerPoint</vt:lpstr>
    </vt:vector>
  </TitlesOfParts>
  <Company>UPV-EHU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XABIER AMEZUA LASUEN</dc:creator>
  <cp:lastModifiedBy>XABIER AMEZUA LASUEN</cp:lastModifiedBy>
  <cp:revision>4</cp:revision>
  <dcterms:created xsi:type="dcterms:W3CDTF">2026-07-08T18:20:11Z</dcterms:created>
  <dcterms:modified xsi:type="dcterms:W3CDTF">2026-07-09T12:22:21Z</dcterms:modified>
</cp:coreProperties>
</file>